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5134" r:id="rId2"/>
    <p:sldMasterId id="2147485208" r:id="rId3"/>
    <p:sldMasterId id="2147485282" r:id="rId4"/>
  </p:sldMasterIdLst>
  <p:notesMasterIdLst>
    <p:notesMasterId r:id="rId43"/>
  </p:notesMasterIdLst>
  <p:handoutMasterIdLst>
    <p:handoutMasterId r:id="rId44"/>
  </p:handoutMasterIdLst>
  <p:sldIdLst>
    <p:sldId id="354" r:id="rId5"/>
    <p:sldId id="400" r:id="rId6"/>
    <p:sldId id="446" r:id="rId7"/>
    <p:sldId id="463" r:id="rId8"/>
    <p:sldId id="408" r:id="rId9"/>
    <p:sldId id="442" r:id="rId10"/>
    <p:sldId id="467" r:id="rId11"/>
    <p:sldId id="447" r:id="rId12"/>
    <p:sldId id="432" r:id="rId13"/>
    <p:sldId id="433" r:id="rId14"/>
    <p:sldId id="434" r:id="rId15"/>
    <p:sldId id="435" r:id="rId16"/>
    <p:sldId id="448" r:id="rId17"/>
    <p:sldId id="449" r:id="rId18"/>
    <p:sldId id="404" r:id="rId19"/>
    <p:sldId id="450" r:id="rId20"/>
    <p:sldId id="436" r:id="rId21"/>
    <p:sldId id="460" r:id="rId22"/>
    <p:sldId id="437" r:id="rId23"/>
    <p:sldId id="438" r:id="rId24"/>
    <p:sldId id="461" r:id="rId25"/>
    <p:sldId id="439" r:id="rId26"/>
    <p:sldId id="462" r:id="rId27"/>
    <p:sldId id="441" r:id="rId28"/>
    <p:sldId id="440" r:id="rId29"/>
    <p:sldId id="393" r:id="rId30"/>
    <p:sldId id="451" r:id="rId31"/>
    <p:sldId id="452" r:id="rId32"/>
    <p:sldId id="459" r:id="rId33"/>
    <p:sldId id="453" r:id="rId34"/>
    <p:sldId id="465" r:id="rId35"/>
    <p:sldId id="454" r:id="rId36"/>
    <p:sldId id="466" r:id="rId37"/>
    <p:sldId id="455" r:id="rId38"/>
    <p:sldId id="456" r:id="rId39"/>
    <p:sldId id="457" r:id="rId40"/>
    <p:sldId id="458" r:id="rId41"/>
    <p:sldId id="416" r:id="rId42"/>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15"/>
    <a:srgbClr val="00863D"/>
    <a:srgbClr val="001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zh-TW" altLang="zh-HK"/>
          </a:p>
        </p:txBody>
      </p:sp>
      <p:sp>
        <p:nvSpPr>
          <p:cNvPr id="71683"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zh-TW" altLang="zh-HK"/>
          </a:p>
        </p:txBody>
      </p:sp>
      <p:sp>
        <p:nvSpPr>
          <p:cNvPr id="71684"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zh-TW" altLang="zh-HK"/>
          </a:p>
        </p:txBody>
      </p:sp>
      <p:sp>
        <p:nvSpPr>
          <p:cNvPr id="71685"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新細明體" charset="-120"/>
              </a:defRPr>
            </a:lvl1pPr>
          </a:lstStyle>
          <a:p>
            <a:fld id="{211D9B7A-D31A-43CE-8016-8ACA20A8B4F2}" type="slidenum">
              <a:rPr lang="en-US" altLang="zh-TW"/>
              <a:pPr/>
              <a:t>‹#›</a:t>
            </a:fld>
            <a:endParaRPr lang="en-US" altLang="zh-TW"/>
          </a:p>
        </p:txBody>
      </p:sp>
    </p:spTree>
    <p:extLst>
      <p:ext uri="{BB962C8B-B14F-4D97-AF65-F5344CB8AC3E}">
        <p14:creationId xmlns:p14="http://schemas.microsoft.com/office/powerpoint/2010/main" val="34236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zh-TW" altLang="zh-HK"/>
          </a:p>
        </p:txBody>
      </p:sp>
      <p:sp>
        <p:nvSpPr>
          <p:cNvPr id="36867"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zh-TW" altLang="zh-HK"/>
          </a:p>
        </p:txBody>
      </p:sp>
      <p:sp>
        <p:nvSpPr>
          <p:cNvPr id="77828" name="Rectangle 4"/>
          <p:cNvSpPr>
            <a:spLocks noGrp="1" noRot="1" noChangeAspect="1" noChangeArrowheads="1" noTextEdit="1"/>
          </p:cNvSpPr>
          <p:nvPr>
            <p:ph type="sldImg" idx="2"/>
          </p:nvPr>
        </p:nvSpPr>
        <p:spPr bwMode="auto">
          <a:xfrm>
            <a:off x="920750" y="744538"/>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1038" y="4721225"/>
            <a:ext cx="5445125"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zh-TW" altLang="zh-HK"/>
          </a:p>
        </p:txBody>
      </p:sp>
      <p:sp>
        <p:nvSpPr>
          <p:cNvPr id="36871"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新細明體" charset="-120"/>
              </a:defRPr>
            </a:lvl1pPr>
          </a:lstStyle>
          <a:p>
            <a:fld id="{FD3C9F79-1B4A-483D-9967-7D824F46F180}" type="slidenum">
              <a:rPr lang="en-US" altLang="zh-TW"/>
              <a:pPr/>
              <a:t>‹#›</a:t>
            </a:fld>
            <a:endParaRPr lang="en-US" altLang="zh-TW"/>
          </a:p>
        </p:txBody>
      </p:sp>
    </p:spTree>
    <p:extLst>
      <p:ext uri="{BB962C8B-B14F-4D97-AF65-F5344CB8AC3E}">
        <p14:creationId xmlns:p14="http://schemas.microsoft.com/office/powerpoint/2010/main" val="1608781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File:Laurentius_de_Voltolina_001.jp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n.wikipedia.org/wiki/University_of_Bologna"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File:Laurentius_de_Voltolina_001.jp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en.wikipedia.org/wiki/University_of_Bologn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B41546BB-081A-4B4E-9FF9-22BB04E9EB91}" type="slidenum">
              <a:rPr lang="en-US" altLang="zh-TW">
                <a:ea typeface="新細明體" charset="-120"/>
              </a:rPr>
              <a:pPr algn="r" eaLnBrk="1" hangingPunct="1">
                <a:spcBef>
                  <a:spcPct val="0"/>
                </a:spcBef>
              </a:pPr>
              <a:t>1</a:t>
            </a:fld>
            <a:endParaRPr lang="en-US" altLang="zh-TW">
              <a:ea typeface="新細明體" charset="-12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27354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ln/>
        </p:spPr>
      </p:sp>
      <p:sp>
        <p:nvSpPr>
          <p:cNvPr id="880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880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406C38C9-2B58-40B8-A13F-6B3E584B410A}" type="slidenum">
              <a:rPr lang="en-US" altLang="zh-HK">
                <a:ea typeface="新細明體" charset="-120"/>
              </a:rPr>
              <a:pPr eaLnBrk="1" hangingPunct="1">
                <a:spcBef>
                  <a:spcPct val="0"/>
                </a:spcBef>
              </a:pPr>
              <a:t>10</a:t>
            </a:fld>
            <a:endParaRPr lang="zh-HK" altLang="zh-HK">
              <a:ea typeface="新細明體" charset="-120"/>
            </a:endParaRPr>
          </a:p>
        </p:txBody>
      </p:sp>
    </p:spTree>
    <p:extLst>
      <p:ext uri="{BB962C8B-B14F-4D97-AF65-F5344CB8AC3E}">
        <p14:creationId xmlns:p14="http://schemas.microsoft.com/office/powerpoint/2010/main" val="25876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a:ln/>
        </p:spPr>
      </p:sp>
      <p:sp>
        <p:nvSpPr>
          <p:cNvPr id="890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890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10FC56A-90B9-4747-A924-B267FBFF4493}" type="slidenum">
              <a:rPr lang="en-US" altLang="zh-HK">
                <a:ea typeface="新細明體" charset="-120"/>
              </a:rPr>
              <a:pPr eaLnBrk="1" hangingPunct="1">
                <a:spcBef>
                  <a:spcPct val="0"/>
                </a:spcBef>
              </a:pPr>
              <a:t>11</a:t>
            </a:fld>
            <a:endParaRPr lang="zh-HK" altLang="zh-HK">
              <a:ea typeface="新細明體" charset="-120"/>
            </a:endParaRPr>
          </a:p>
        </p:txBody>
      </p:sp>
    </p:spTree>
    <p:extLst>
      <p:ext uri="{BB962C8B-B14F-4D97-AF65-F5344CB8AC3E}">
        <p14:creationId xmlns:p14="http://schemas.microsoft.com/office/powerpoint/2010/main" val="165707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a:ln/>
        </p:spPr>
      </p:sp>
      <p:sp>
        <p:nvSpPr>
          <p:cNvPr id="901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901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F51F6BB-4AED-4EB9-90D5-4F3C16E378CB}" type="slidenum">
              <a:rPr lang="en-US" altLang="zh-HK">
                <a:ea typeface="新細明體" charset="-120"/>
              </a:rPr>
              <a:pPr eaLnBrk="1" hangingPunct="1">
                <a:spcBef>
                  <a:spcPct val="0"/>
                </a:spcBef>
              </a:pPr>
              <a:t>12</a:t>
            </a:fld>
            <a:endParaRPr lang="zh-HK" altLang="zh-HK">
              <a:ea typeface="新細明體" charset="-120"/>
            </a:endParaRPr>
          </a:p>
        </p:txBody>
      </p:sp>
    </p:spTree>
    <p:extLst>
      <p:ext uri="{BB962C8B-B14F-4D97-AF65-F5344CB8AC3E}">
        <p14:creationId xmlns:p14="http://schemas.microsoft.com/office/powerpoint/2010/main" val="225692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ln/>
        </p:spPr>
      </p:sp>
      <p:sp>
        <p:nvSpPr>
          <p:cNvPr id="911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911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A86B4E7-F9C1-40F3-AA1B-73E216011332}" type="slidenum">
              <a:rPr lang="en-US" altLang="zh-HK">
                <a:ea typeface="新細明體" charset="-120"/>
              </a:rPr>
              <a:pPr eaLnBrk="1" hangingPunct="1">
                <a:spcBef>
                  <a:spcPct val="0"/>
                </a:spcBef>
              </a:pPr>
              <a:t>13</a:t>
            </a:fld>
            <a:endParaRPr lang="zh-HK" altLang="zh-HK">
              <a:ea typeface="新細明體" charset="-120"/>
            </a:endParaRPr>
          </a:p>
        </p:txBody>
      </p:sp>
    </p:spTree>
    <p:extLst>
      <p:ext uri="{BB962C8B-B14F-4D97-AF65-F5344CB8AC3E}">
        <p14:creationId xmlns:p14="http://schemas.microsoft.com/office/powerpoint/2010/main" val="164444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a:ln/>
        </p:spPr>
      </p:sp>
      <p:sp>
        <p:nvSpPr>
          <p:cNvPr id="921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921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4085309C-8D73-48BA-81FF-5ECEACF022F9}" type="slidenum">
              <a:rPr lang="en-US" altLang="zh-HK">
                <a:ea typeface="新細明體" charset="-120"/>
              </a:rPr>
              <a:pPr eaLnBrk="1" hangingPunct="1">
                <a:spcBef>
                  <a:spcPct val="0"/>
                </a:spcBef>
              </a:pPr>
              <a:t>14</a:t>
            </a:fld>
            <a:endParaRPr lang="zh-HK" altLang="zh-HK">
              <a:ea typeface="新細明體" charset="-120"/>
            </a:endParaRPr>
          </a:p>
        </p:txBody>
      </p:sp>
    </p:spTree>
    <p:extLst>
      <p:ext uri="{BB962C8B-B14F-4D97-AF65-F5344CB8AC3E}">
        <p14:creationId xmlns:p14="http://schemas.microsoft.com/office/powerpoint/2010/main" val="371929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a:ln/>
        </p:spPr>
      </p:sp>
      <p:sp>
        <p:nvSpPr>
          <p:cNvPr id="931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931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5CE7DFD-D6CF-445C-9A24-317FA1EE6DB0}" type="slidenum">
              <a:rPr lang="en-US" altLang="zh-HK">
                <a:ea typeface="新細明體" charset="-120"/>
              </a:rPr>
              <a:pPr eaLnBrk="1" hangingPunct="1">
                <a:spcBef>
                  <a:spcPct val="0"/>
                </a:spcBef>
              </a:pPr>
              <a:t>16</a:t>
            </a:fld>
            <a:endParaRPr lang="zh-HK" altLang="zh-HK">
              <a:ea typeface="新細明體" charset="-120"/>
            </a:endParaRPr>
          </a:p>
        </p:txBody>
      </p:sp>
    </p:spTree>
    <p:extLst>
      <p:ext uri="{BB962C8B-B14F-4D97-AF65-F5344CB8AC3E}">
        <p14:creationId xmlns:p14="http://schemas.microsoft.com/office/powerpoint/2010/main" val="396839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01DF332-C7FC-4F9D-B4F8-055B9DD692C7}" type="slidenum">
              <a:rPr lang="en-US" altLang="zh-TW">
                <a:solidFill>
                  <a:srgbClr val="000000"/>
                </a:solidFill>
                <a:ea typeface="新細明體" charset="-120"/>
              </a:rPr>
              <a:pPr algn="r" eaLnBrk="1" hangingPunct="1">
                <a:spcBef>
                  <a:spcPct val="0"/>
                </a:spcBef>
              </a:pPr>
              <a:t>25</a:t>
            </a:fld>
            <a:endParaRPr lang="en-US" altLang="zh-TW">
              <a:solidFill>
                <a:srgbClr val="000000"/>
              </a:solidFill>
              <a:ea typeface="新細明體" charset="-12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302964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296BCA6-6FCF-467F-A9B8-EBBE37B00B2D}" type="slidenum">
              <a:rPr lang="en-US" altLang="zh-TW">
                <a:solidFill>
                  <a:srgbClr val="000000"/>
                </a:solidFill>
                <a:ea typeface="新細明體" charset="-120"/>
              </a:rPr>
              <a:pPr algn="r" eaLnBrk="1" hangingPunct="1">
                <a:spcBef>
                  <a:spcPct val="0"/>
                </a:spcBef>
              </a:pPr>
              <a:t>26</a:t>
            </a:fld>
            <a:endParaRPr lang="en-US" altLang="zh-TW">
              <a:solidFill>
                <a:srgbClr val="000000"/>
              </a:solidFill>
              <a:ea typeface="新細明體" charset="-12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426551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D5C80958-4E35-4D49-92E5-CB0C851E5CA5}" type="slidenum">
              <a:rPr lang="en-US" altLang="zh-TW">
                <a:solidFill>
                  <a:srgbClr val="000000"/>
                </a:solidFill>
                <a:ea typeface="新細明體" charset="-120"/>
              </a:rPr>
              <a:pPr algn="r" eaLnBrk="1" hangingPunct="1">
                <a:spcBef>
                  <a:spcPct val="0"/>
                </a:spcBef>
              </a:pPr>
              <a:t>27</a:t>
            </a:fld>
            <a:endParaRPr lang="en-US" altLang="zh-TW">
              <a:solidFill>
                <a:srgbClr val="000000"/>
              </a:solidFill>
              <a:ea typeface="新細明體" charset="-12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281003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B1B965FB-2606-49B5-B7DE-49C402DB35A7}" type="slidenum">
              <a:rPr lang="en-US" altLang="zh-TW">
                <a:solidFill>
                  <a:srgbClr val="000000"/>
                </a:solidFill>
                <a:ea typeface="新細明體" charset="-120"/>
              </a:rPr>
              <a:pPr algn="r" eaLnBrk="1" hangingPunct="1">
                <a:spcBef>
                  <a:spcPct val="0"/>
                </a:spcBef>
              </a:pPr>
              <a:t>28</a:t>
            </a:fld>
            <a:endParaRPr lang="en-US" altLang="zh-TW">
              <a:solidFill>
                <a:srgbClr val="000000"/>
              </a:solidFill>
              <a:ea typeface="新細明體" charset="-12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30146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89B0675-0F26-490E-9F0B-9B7E5CF14690}" type="slidenum">
              <a:rPr lang="en-US" altLang="zh-TW">
                <a:ea typeface="新細明體" charset="-120"/>
              </a:rPr>
              <a:pPr eaLnBrk="1" hangingPunct="1">
                <a:spcBef>
                  <a:spcPct val="0"/>
                </a:spcBef>
              </a:pPr>
              <a:t>2</a:t>
            </a:fld>
            <a:endParaRPr lang="en-US" altLang="zh-TW">
              <a:ea typeface="新細明體" charset="-12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1755554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626D62ED-D3C8-4D2C-B017-174DCC830AFF}" type="slidenum">
              <a:rPr lang="en-US" altLang="zh-TW">
                <a:solidFill>
                  <a:srgbClr val="000000"/>
                </a:solidFill>
                <a:ea typeface="新細明體" charset="-120"/>
              </a:rPr>
              <a:pPr algn="r" eaLnBrk="1" hangingPunct="1">
                <a:spcBef>
                  <a:spcPct val="0"/>
                </a:spcBef>
              </a:pPr>
              <a:t>29</a:t>
            </a:fld>
            <a:endParaRPr lang="en-US" altLang="zh-TW">
              <a:solidFill>
                <a:srgbClr val="000000"/>
              </a:solidFill>
              <a:ea typeface="新細明體" charset="-12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48662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a:ln/>
        </p:spPr>
      </p:sp>
      <p:sp>
        <p:nvSpPr>
          <p:cNvPr id="993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993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7541608-411F-4DEC-810F-FFAB2A2612CE}" type="slidenum">
              <a:rPr lang="en-US" altLang="zh-HK">
                <a:ea typeface="新細明體" charset="-120"/>
              </a:rPr>
              <a:pPr eaLnBrk="1" hangingPunct="1">
                <a:spcBef>
                  <a:spcPct val="0"/>
                </a:spcBef>
              </a:pPr>
              <a:t>30</a:t>
            </a:fld>
            <a:endParaRPr lang="zh-HK" altLang="zh-HK">
              <a:ea typeface="新細明體" charset="-120"/>
            </a:endParaRPr>
          </a:p>
        </p:txBody>
      </p:sp>
    </p:spTree>
    <p:extLst>
      <p:ext uri="{BB962C8B-B14F-4D97-AF65-F5344CB8AC3E}">
        <p14:creationId xmlns:p14="http://schemas.microsoft.com/office/powerpoint/2010/main" val="3751646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919163" y="746125"/>
            <a:ext cx="4970462" cy="3727450"/>
          </a:xfrm>
          <a:ln/>
        </p:spPr>
      </p:sp>
      <p:sp>
        <p:nvSpPr>
          <p:cNvPr id="100355" name="Notes Placeholder 2"/>
          <p:cNvSpPr>
            <a:spLocks noGrp="1"/>
          </p:cNvSpPr>
          <p:nvPr>
            <p:ph type="body" idx="1"/>
          </p:nvPr>
        </p:nvSpPr>
        <p:spPr>
          <a:xfrm>
            <a:off x="681038" y="4721225"/>
            <a:ext cx="544512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p>
            <a:r>
              <a:rPr lang="en-US" altLang="zh-HK" smtClean="0">
                <a:latin typeface="Arial" panose="020B0604020202020204" pitchFamily="34" charset="0"/>
                <a:ea typeface="ＭＳ Ｐゴシック" panose="020B0600070205080204" pitchFamily="34" charset="-128"/>
                <a:hlinkClick r:id="rId3"/>
              </a:rPr>
              <a:t>http://en.wikipedia.org/wiki/File:Laurentius_de_Voltolina_001.jpg</a:t>
            </a:r>
            <a:endParaRPr lang="en-US" altLang="zh-HK" smtClean="0">
              <a:latin typeface="Arial" panose="020B0604020202020204" pitchFamily="34" charset="0"/>
              <a:ea typeface="ＭＳ Ｐゴシック" panose="020B0600070205080204" pitchFamily="34" charset="-128"/>
            </a:endParaRPr>
          </a:p>
          <a:p>
            <a:r>
              <a:rPr lang="en-US" altLang="zh-HK" smtClean="0">
                <a:latin typeface="Arial" panose="020B0604020202020204" pitchFamily="34" charset="0"/>
                <a:ea typeface="ＭＳ Ｐゴシック" panose="020B0600070205080204" pitchFamily="34" charset="-128"/>
              </a:rPr>
              <a:t>A depiction of the </a:t>
            </a:r>
            <a:r>
              <a:rPr lang="en-US" altLang="zh-HK" smtClean="0">
                <a:latin typeface="Arial" panose="020B0604020202020204" pitchFamily="34" charset="0"/>
                <a:ea typeface="ＭＳ Ｐゴシック" panose="020B0600070205080204" pitchFamily="34" charset="-128"/>
                <a:hlinkClick r:id="rId4"/>
              </a:rPr>
              <a:t>University of Bologna</a:t>
            </a:r>
            <a:r>
              <a:rPr lang="en-US" altLang="zh-HK" smtClean="0">
                <a:latin typeface="Arial" panose="020B0604020202020204" pitchFamily="34" charset="0"/>
                <a:ea typeface="ＭＳ Ｐゴシック" panose="020B0600070205080204" pitchFamily="34" charset="-128"/>
              </a:rPr>
              <a:t>, Italy </a:t>
            </a:r>
          </a:p>
          <a:p>
            <a:r>
              <a:rPr lang="en-US" altLang="zh-HK" smtClean="0">
                <a:latin typeface="Arial" panose="020B0604020202020204" pitchFamily="34" charset="0"/>
                <a:ea typeface="ＭＳ Ｐゴシック" panose="020B0600070205080204" pitchFamily="34" charset="-128"/>
              </a:rPr>
              <a:t>2nd half of 14th century</a:t>
            </a:r>
          </a:p>
        </p:txBody>
      </p:sp>
      <p:sp>
        <p:nvSpPr>
          <p:cNvPr id="2355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lIns="94317" tIns="47159" rIns="94317" bIns="47159" anchor="b"/>
          <a:lstStyle>
            <a:lvl1pPr defTabSz="920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20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207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207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207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3B1514F-22FE-420C-B94A-E1BF3662EDFD}" type="slidenum">
              <a:rPr lang="en-US" altLang="zh-HK" sz="1200">
                <a:solidFill>
                  <a:srgbClr val="000000"/>
                </a:solidFill>
                <a:latin typeface="Calibri" panose="020F0502020204030204" pitchFamily="34" charset="0"/>
              </a:rPr>
              <a:pPr algn="r" eaLnBrk="1" hangingPunct="1"/>
              <a:t>31</a:t>
            </a:fld>
            <a:endParaRPr lang="en-US" altLang="zh-HK"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787138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919163" y="746125"/>
            <a:ext cx="4970462" cy="3727450"/>
          </a:xfrm>
          <a:ln/>
        </p:spPr>
      </p:sp>
      <p:sp>
        <p:nvSpPr>
          <p:cNvPr id="101379" name="Notes Placeholder 2"/>
          <p:cNvSpPr>
            <a:spLocks noGrp="1"/>
          </p:cNvSpPr>
          <p:nvPr>
            <p:ph type="body" idx="1"/>
          </p:nvPr>
        </p:nvSpPr>
        <p:spPr>
          <a:xfrm>
            <a:off x="681038" y="4721225"/>
            <a:ext cx="544512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7" tIns="47159" rIns="94317" bIns="47159"/>
          <a:lstStyle/>
          <a:p>
            <a:r>
              <a:rPr lang="en-US" altLang="zh-HK" smtClean="0">
                <a:latin typeface="Arial" panose="020B0604020202020204" pitchFamily="34" charset="0"/>
                <a:ea typeface="ＭＳ Ｐゴシック" panose="020B0600070205080204" pitchFamily="34" charset="-128"/>
                <a:hlinkClick r:id="rId3"/>
              </a:rPr>
              <a:t>http://en.wikipedia.org/wiki/File:Laurentius_de_Voltolina_001.jpg</a:t>
            </a:r>
            <a:endParaRPr lang="en-US" altLang="zh-HK" smtClean="0">
              <a:latin typeface="Arial" panose="020B0604020202020204" pitchFamily="34" charset="0"/>
              <a:ea typeface="ＭＳ Ｐゴシック" panose="020B0600070205080204" pitchFamily="34" charset="-128"/>
            </a:endParaRPr>
          </a:p>
          <a:p>
            <a:r>
              <a:rPr lang="en-US" altLang="zh-HK" smtClean="0">
                <a:latin typeface="Arial" panose="020B0604020202020204" pitchFamily="34" charset="0"/>
                <a:ea typeface="ＭＳ Ｐゴシック" panose="020B0600070205080204" pitchFamily="34" charset="-128"/>
              </a:rPr>
              <a:t>A depiction of the </a:t>
            </a:r>
            <a:r>
              <a:rPr lang="en-US" altLang="zh-HK" smtClean="0">
                <a:latin typeface="Arial" panose="020B0604020202020204" pitchFamily="34" charset="0"/>
                <a:ea typeface="ＭＳ Ｐゴシック" panose="020B0600070205080204" pitchFamily="34" charset="-128"/>
                <a:hlinkClick r:id="rId4"/>
              </a:rPr>
              <a:t>University of Bologna</a:t>
            </a:r>
            <a:r>
              <a:rPr lang="en-US" altLang="zh-HK" smtClean="0">
                <a:latin typeface="Arial" panose="020B0604020202020204" pitchFamily="34" charset="0"/>
                <a:ea typeface="ＭＳ Ｐゴシック" panose="020B0600070205080204" pitchFamily="34" charset="-128"/>
              </a:rPr>
              <a:t>, Italy </a:t>
            </a:r>
          </a:p>
          <a:p>
            <a:r>
              <a:rPr lang="en-US" altLang="zh-HK" smtClean="0">
                <a:latin typeface="Arial" panose="020B0604020202020204" pitchFamily="34" charset="0"/>
                <a:ea typeface="ＭＳ Ｐゴシック" panose="020B0600070205080204" pitchFamily="34" charset="-128"/>
              </a:rPr>
              <a:t>2nd half of 14th century</a:t>
            </a:r>
          </a:p>
        </p:txBody>
      </p:sp>
      <p:sp>
        <p:nvSpPr>
          <p:cNvPr id="2355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lIns="94317" tIns="47159" rIns="94317" bIns="47159" anchor="b"/>
          <a:lstStyle>
            <a:lvl1pPr defTabSz="920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20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207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207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207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E4FBFC9-A0C2-47A5-A334-44FE18099083}" type="slidenum">
              <a:rPr lang="en-US" altLang="zh-HK" sz="1200">
                <a:solidFill>
                  <a:srgbClr val="000000"/>
                </a:solidFill>
                <a:latin typeface="Calibri" panose="020F0502020204030204" pitchFamily="34" charset="0"/>
              </a:rPr>
              <a:pPr algn="r" eaLnBrk="1" hangingPunct="1"/>
              <a:t>33</a:t>
            </a:fld>
            <a:endParaRPr lang="en-US" altLang="zh-HK"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773066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1FF7E18-BB83-4528-B8ED-22BC032DE8FB}" type="slidenum">
              <a:rPr lang="en-US" altLang="zh-TW">
                <a:solidFill>
                  <a:srgbClr val="000000"/>
                </a:solidFill>
                <a:ea typeface="新細明體" charset="-120"/>
              </a:rPr>
              <a:pPr eaLnBrk="1" hangingPunct="1">
                <a:spcBef>
                  <a:spcPct val="0"/>
                </a:spcBef>
              </a:pPr>
              <a:t>38</a:t>
            </a:fld>
            <a:endParaRPr lang="en-US" altLang="zh-TW">
              <a:solidFill>
                <a:srgbClr val="000000"/>
              </a:solidFill>
              <a:ea typeface="新細明體" charset="-12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264772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a:ln/>
        </p:spPr>
      </p:sp>
      <p:sp>
        <p:nvSpPr>
          <p:cNvPr id="808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809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8970AC7-71C8-4552-A7A6-A6A3670A8B37}" type="slidenum">
              <a:rPr lang="en-US" altLang="zh-HK">
                <a:ea typeface="新細明體" charset="-120"/>
              </a:rPr>
              <a:pPr eaLnBrk="1" hangingPunct="1">
                <a:spcBef>
                  <a:spcPct val="0"/>
                </a:spcBef>
              </a:pPr>
              <a:t>3</a:t>
            </a:fld>
            <a:endParaRPr lang="zh-HK" altLang="zh-HK">
              <a:ea typeface="新細明體" charset="-120"/>
            </a:endParaRPr>
          </a:p>
        </p:txBody>
      </p:sp>
    </p:spTree>
    <p:extLst>
      <p:ext uri="{BB962C8B-B14F-4D97-AF65-F5344CB8AC3E}">
        <p14:creationId xmlns:p14="http://schemas.microsoft.com/office/powerpoint/2010/main" val="244092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FF2AAD5-B0F8-49B0-BE06-D53020EF8636}" type="slidenum">
              <a:rPr lang="en-US" altLang="zh-TW">
                <a:ea typeface="新細明體" charset="-120"/>
              </a:rPr>
              <a:pPr eaLnBrk="1" hangingPunct="1">
                <a:spcBef>
                  <a:spcPct val="0"/>
                </a:spcBef>
              </a:pPr>
              <a:t>4</a:t>
            </a:fld>
            <a:endParaRPr lang="en-US" altLang="zh-TW">
              <a:ea typeface="新細明體" charset="-12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187201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61" rIns="91321" bIns="45661"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AADB422-BC67-4445-9AA7-02A4F7B20973}" type="slidenum">
              <a:rPr lang="en-US" altLang="zh-TW">
                <a:solidFill>
                  <a:srgbClr val="000000"/>
                </a:solidFill>
                <a:ea typeface="新細明體" charset="-120"/>
              </a:rPr>
              <a:pPr algn="r" eaLnBrk="1" hangingPunct="1">
                <a:spcBef>
                  <a:spcPct val="0"/>
                </a:spcBef>
              </a:pPr>
              <a:t>5</a:t>
            </a:fld>
            <a:endParaRPr lang="en-US" altLang="zh-TW">
              <a:solidFill>
                <a:srgbClr val="000000"/>
              </a:solidFill>
              <a:ea typeface="新細明體" charset="-12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294863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61" rIns="91321" bIns="45661"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E0973D5A-A577-4B05-97C3-09B09AEA383E}" type="slidenum">
              <a:rPr lang="en-US" altLang="zh-TW">
                <a:solidFill>
                  <a:srgbClr val="000000"/>
                </a:solidFill>
                <a:ea typeface="新細明體" charset="-120"/>
              </a:rPr>
              <a:pPr algn="r" eaLnBrk="1" hangingPunct="1">
                <a:spcBef>
                  <a:spcPct val="0"/>
                </a:spcBef>
              </a:pPr>
              <a:t>6</a:t>
            </a:fld>
            <a:endParaRPr lang="en-US" altLang="zh-TW">
              <a:solidFill>
                <a:srgbClr val="000000"/>
              </a:solidFill>
              <a:ea typeface="新細明體" charset="-12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344357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zh-HK" smtClean="0">
              <a:latin typeface="Arial" panose="020B0604020202020204" pitchFamily="34" charset="0"/>
              <a:ea typeface="新細明體" charset="-120"/>
            </a:endParaRPr>
          </a:p>
        </p:txBody>
      </p:sp>
    </p:spTree>
    <p:extLst>
      <p:ext uri="{BB962C8B-B14F-4D97-AF65-F5344CB8AC3E}">
        <p14:creationId xmlns:p14="http://schemas.microsoft.com/office/powerpoint/2010/main" val="237532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a:ln/>
        </p:spPr>
      </p:sp>
      <p:sp>
        <p:nvSpPr>
          <p:cNvPr id="860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860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B9F0410-AD25-4646-A3FC-0C2C98F79AEA}" type="slidenum">
              <a:rPr lang="en-US" altLang="zh-HK">
                <a:ea typeface="新細明體" charset="-120"/>
              </a:rPr>
              <a:pPr eaLnBrk="1" hangingPunct="1">
                <a:spcBef>
                  <a:spcPct val="0"/>
                </a:spcBef>
              </a:pPr>
              <a:t>8</a:t>
            </a:fld>
            <a:endParaRPr lang="zh-HK" altLang="zh-HK">
              <a:ea typeface="新細明體" charset="-120"/>
            </a:endParaRPr>
          </a:p>
        </p:txBody>
      </p:sp>
    </p:spTree>
    <p:extLst>
      <p:ext uri="{BB962C8B-B14F-4D97-AF65-F5344CB8AC3E}">
        <p14:creationId xmlns:p14="http://schemas.microsoft.com/office/powerpoint/2010/main" val="127618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a:ln/>
        </p:spPr>
      </p:sp>
      <p:sp>
        <p:nvSpPr>
          <p:cNvPr id="870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HK" altLang="zh-HK" smtClean="0">
              <a:latin typeface="Arial" panose="020B0604020202020204" pitchFamily="34" charset="0"/>
              <a:ea typeface="新細明體" charset="-120"/>
            </a:endParaRPr>
          </a:p>
        </p:txBody>
      </p:sp>
      <p:sp>
        <p:nvSpPr>
          <p:cNvPr id="870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654A235-E57C-4530-A159-B869D34BEF12}" type="slidenum">
              <a:rPr lang="en-US" altLang="zh-HK">
                <a:ea typeface="新細明體" charset="-120"/>
              </a:rPr>
              <a:pPr eaLnBrk="1" hangingPunct="1">
                <a:spcBef>
                  <a:spcPct val="0"/>
                </a:spcBef>
              </a:pPr>
              <a:t>9</a:t>
            </a:fld>
            <a:endParaRPr lang="zh-HK" altLang="zh-HK">
              <a:ea typeface="新細明體" charset="-120"/>
            </a:endParaRPr>
          </a:p>
        </p:txBody>
      </p:sp>
    </p:spTree>
    <p:extLst>
      <p:ext uri="{BB962C8B-B14F-4D97-AF65-F5344CB8AC3E}">
        <p14:creationId xmlns:p14="http://schemas.microsoft.com/office/powerpoint/2010/main" val="228153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zh-HK"/>
          </a:p>
        </p:txBody>
      </p:sp>
      <p:sp>
        <p:nvSpPr>
          <p:cNvPr id="5" name="頁尾版面配置區 9"/>
          <p:cNvSpPr>
            <a:spLocks noGrp="1"/>
          </p:cNvSpPr>
          <p:nvPr>
            <p:ph type="ftr" sz="quarter" idx="11"/>
          </p:nvPr>
        </p:nvSpPr>
        <p:spPr/>
        <p:txBody>
          <a:bodyPr/>
          <a:lstStyle>
            <a:lvl1pPr>
              <a:defRPr/>
            </a:lvl1pPr>
          </a:lstStyle>
          <a:p>
            <a:pPr>
              <a:defRPr/>
            </a:pPr>
            <a:endParaRPr lang="zh-TW" altLang="zh-HK"/>
          </a:p>
        </p:txBody>
      </p:sp>
      <p:sp>
        <p:nvSpPr>
          <p:cNvPr id="6" name="投影片編號版面配置區 21"/>
          <p:cNvSpPr>
            <a:spLocks noGrp="1"/>
          </p:cNvSpPr>
          <p:nvPr>
            <p:ph type="sldNum" sz="quarter" idx="12"/>
          </p:nvPr>
        </p:nvSpPr>
        <p:spPr/>
        <p:txBody>
          <a:bodyPr/>
          <a:lstStyle>
            <a:lvl1pPr>
              <a:defRPr/>
            </a:lvl1pPr>
          </a:lstStyle>
          <a:p>
            <a:fld id="{6DFEA1A7-8ED7-489E-B8A1-3F56934ADA58}" type="slidenum">
              <a:rPr lang="en-US" altLang="zh-TW"/>
              <a:pPr/>
              <a:t>‹#›</a:t>
            </a:fld>
            <a:endParaRPr lang="en-US" altLang="zh-TW"/>
          </a:p>
        </p:txBody>
      </p:sp>
    </p:spTree>
    <p:extLst>
      <p:ext uri="{BB962C8B-B14F-4D97-AF65-F5344CB8AC3E}">
        <p14:creationId xmlns:p14="http://schemas.microsoft.com/office/powerpoint/2010/main" val="213295005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zh-HK"/>
          </a:p>
        </p:txBody>
      </p:sp>
      <p:sp>
        <p:nvSpPr>
          <p:cNvPr id="5" name="頁尾版面配置區 9"/>
          <p:cNvSpPr>
            <a:spLocks noGrp="1"/>
          </p:cNvSpPr>
          <p:nvPr>
            <p:ph type="ftr" sz="quarter" idx="11"/>
          </p:nvPr>
        </p:nvSpPr>
        <p:spPr/>
        <p:txBody>
          <a:bodyPr/>
          <a:lstStyle>
            <a:lvl1pPr>
              <a:defRPr/>
            </a:lvl1pPr>
          </a:lstStyle>
          <a:p>
            <a:pPr>
              <a:defRPr/>
            </a:pPr>
            <a:endParaRPr lang="zh-TW" altLang="zh-HK"/>
          </a:p>
        </p:txBody>
      </p:sp>
      <p:sp>
        <p:nvSpPr>
          <p:cNvPr id="6" name="投影片編號版面配置區 21"/>
          <p:cNvSpPr>
            <a:spLocks noGrp="1"/>
          </p:cNvSpPr>
          <p:nvPr>
            <p:ph type="sldNum" sz="quarter" idx="12"/>
          </p:nvPr>
        </p:nvSpPr>
        <p:spPr/>
        <p:txBody>
          <a:bodyPr/>
          <a:lstStyle>
            <a:lvl1pPr>
              <a:defRPr/>
            </a:lvl1pPr>
          </a:lstStyle>
          <a:p>
            <a:fld id="{159704D1-ED54-4546-BB1A-7203C4766A54}" type="slidenum">
              <a:rPr lang="en-US" altLang="zh-TW"/>
              <a:pPr/>
              <a:t>‹#›</a:t>
            </a:fld>
            <a:endParaRPr lang="en-US" altLang="zh-TW"/>
          </a:p>
        </p:txBody>
      </p:sp>
    </p:spTree>
    <p:extLst>
      <p:ext uri="{BB962C8B-B14F-4D97-AF65-F5344CB8AC3E}">
        <p14:creationId xmlns:p14="http://schemas.microsoft.com/office/powerpoint/2010/main" val="22169445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版面配置區 23"/>
          <p:cNvSpPr>
            <a:spLocks noGrp="1"/>
          </p:cNvSpPr>
          <p:nvPr>
            <p:ph type="dt" sz="half" idx="10"/>
          </p:nvPr>
        </p:nvSpPr>
        <p:spPr/>
        <p:txBody>
          <a:bodyPr/>
          <a:lstStyle>
            <a:lvl1pPr>
              <a:defRPr/>
            </a:lvl1pPr>
          </a:lstStyle>
          <a:p>
            <a:pPr>
              <a:defRPr/>
            </a:pPr>
            <a:endParaRPr lang="zh-TW" altLang="zh-HK"/>
          </a:p>
        </p:txBody>
      </p:sp>
      <p:sp>
        <p:nvSpPr>
          <p:cNvPr id="3" name="頁尾版面配置區 9"/>
          <p:cNvSpPr>
            <a:spLocks noGrp="1"/>
          </p:cNvSpPr>
          <p:nvPr>
            <p:ph type="ftr" sz="quarter" idx="11"/>
          </p:nvPr>
        </p:nvSpPr>
        <p:spPr/>
        <p:txBody>
          <a:bodyPr/>
          <a:lstStyle>
            <a:lvl1pPr>
              <a:defRPr/>
            </a:lvl1pPr>
          </a:lstStyle>
          <a:p>
            <a:pPr>
              <a:defRPr/>
            </a:pPr>
            <a:endParaRPr lang="zh-TW" altLang="zh-HK"/>
          </a:p>
        </p:txBody>
      </p:sp>
      <p:sp>
        <p:nvSpPr>
          <p:cNvPr id="4" name="投影片編號版面配置區 21"/>
          <p:cNvSpPr>
            <a:spLocks noGrp="1"/>
          </p:cNvSpPr>
          <p:nvPr>
            <p:ph type="sldNum" sz="quarter" idx="12"/>
          </p:nvPr>
        </p:nvSpPr>
        <p:spPr/>
        <p:txBody>
          <a:bodyPr/>
          <a:lstStyle>
            <a:lvl1pPr>
              <a:defRPr/>
            </a:lvl1pPr>
          </a:lstStyle>
          <a:p>
            <a:fld id="{79AF0DA7-3C7D-4CB1-BA9B-ED5104E3C09B}" type="slidenum">
              <a:rPr lang="en-US" altLang="zh-TW"/>
              <a:pPr/>
              <a:t>‹#›</a:t>
            </a:fld>
            <a:endParaRPr lang="en-US" altLang="zh-TW"/>
          </a:p>
        </p:txBody>
      </p:sp>
    </p:spTree>
    <p:extLst>
      <p:ext uri="{BB962C8B-B14F-4D97-AF65-F5344CB8AC3E}">
        <p14:creationId xmlns:p14="http://schemas.microsoft.com/office/powerpoint/2010/main" val="393851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898989"/>
                </a:solidFill>
                <a:ea typeface="新細明體" pitchFamily="18" charset="-120"/>
              </a:defRPr>
            </a:lvl1pPr>
          </a:lstStyle>
          <a:p>
            <a:pPr>
              <a:defRPr/>
            </a:pPr>
            <a:fld id="{9FED1D28-5852-4748-948F-73439CF40FCA}" type="datetimeFigureOut">
              <a:rPr lang="en-US" altLang="zh-HK"/>
              <a:pPr>
                <a:defRPr/>
              </a:pPr>
              <a:t>5/27/2016</a:t>
            </a:fld>
            <a:endParaRPr lang="en-US" altLang="zh-HK"/>
          </a:p>
        </p:txBody>
      </p:sp>
      <p:sp>
        <p:nvSpPr>
          <p:cNvPr id="5" name="Footer Placeholder 4"/>
          <p:cNvSpPr>
            <a:spLocks noGrp="1"/>
          </p:cNvSpPr>
          <p:nvPr>
            <p:ph type="ftr" sz="quarter" idx="11"/>
          </p:nvPr>
        </p:nvSpPr>
        <p:spPr/>
        <p:txBody>
          <a:bodyPr/>
          <a:lstStyle>
            <a:lvl1pPr>
              <a:defRPr>
                <a:solidFill>
                  <a:srgbClr val="898989"/>
                </a:solidFill>
                <a:ea typeface="新細明體" pitchFamily="18" charset="-120"/>
              </a:defRPr>
            </a:lvl1pPr>
          </a:lstStyle>
          <a:p>
            <a:pPr>
              <a:defRPr/>
            </a:pPr>
            <a:endParaRPr lang="zh-HK" altLang="zh-HK"/>
          </a:p>
        </p:txBody>
      </p:sp>
      <p:sp>
        <p:nvSpPr>
          <p:cNvPr id="6" name="Slide Number Placeholder 5"/>
          <p:cNvSpPr>
            <a:spLocks noGrp="1"/>
          </p:cNvSpPr>
          <p:nvPr>
            <p:ph type="sldNum" sz="quarter" idx="12"/>
          </p:nvPr>
        </p:nvSpPr>
        <p:spPr/>
        <p:txBody>
          <a:bodyPr/>
          <a:lstStyle>
            <a:lvl1pPr>
              <a:defRPr>
                <a:solidFill>
                  <a:srgbClr val="898989"/>
                </a:solidFill>
                <a:ea typeface="新細明體" charset="-120"/>
              </a:defRPr>
            </a:lvl1pPr>
          </a:lstStyle>
          <a:p>
            <a:fld id="{A71252A2-BD01-43E1-9FF5-6741B14A4542}" type="slidenum">
              <a:rPr lang="en-US" altLang="zh-HK"/>
              <a:pPr/>
              <a:t>‹#›</a:t>
            </a:fld>
            <a:endParaRPr lang="en-US" altLang="zh-HK"/>
          </a:p>
        </p:txBody>
      </p:sp>
    </p:spTree>
    <p:extLst>
      <p:ext uri="{BB962C8B-B14F-4D97-AF65-F5344CB8AC3E}">
        <p14:creationId xmlns:p14="http://schemas.microsoft.com/office/powerpoint/2010/main" val="198370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4"/>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rgbClr val="000000"/>
              </a:solidFill>
              <a:latin typeface="Garamond"/>
              <a:ea typeface="+mn-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ltLang="zh-HK" smtClean="0"/>
              <a:t>Click to edit Master title style</a:t>
            </a:r>
            <a:endParaRPr lang="en-US" dirty="0"/>
          </a:p>
        </p:txBody>
      </p:sp>
      <p:sp>
        <p:nvSpPr>
          <p:cNvPr id="7" name="Date Placeholder 10"/>
          <p:cNvSpPr>
            <a:spLocks noGrp="1"/>
          </p:cNvSpPr>
          <p:nvPr>
            <p:ph type="dt" sz="half" idx="10"/>
          </p:nvPr>
        </p:nvSpPr>
        <p:spPr bwMode="black"/>
        <p:txBody>
          <a:bodyPr/>
          <a:lstStyle>
            <a:lvl1pPr fontAlgn="base">
              <a:spcBef>
                <a:spcPct val="0"/>
              </a:spcBef>
              <a:spcAft>
                <a:spcPct val="0"/>
              </a:spcAft>
              <a:defRPr>
                <a:latin typeface="Arial" pitchFamily="34" charset="0"/>
                <a:ea typeface="ＭＳ Ｐゴシック" pitchFamily="34" charset="-128"/>
              </a:defRPr>
            </a:lvl1pPr>
          </a:lstStyle>
          <a:p>
            <a:pPr>
              <a:defRPr/>
            </a:pPr>
            <a:fld id="{5980FBE5-0CB5-4B92-A8FF-7ADB96DF8879}" type="datetime1">
              <a:rPr lang="en-US"/>
              <a:pPr>
                <a:defRPr/>
              </a:pPr>
              <a:t>5/27/2016</a:t>
            </a:fld>
            <a:endParaRPr lang="en-GB"/>
          </a:p>
        </p:txBody>
      </p:sp>
      <p:sp>
        <p:nvSpPr>
          <p:cNvPr id="8" name="Slide Number Placeholder 16"/>
          <p:cNvSpPr>
            <a:spLocks noGrp="1"/>
          </p:cNvSpPr>
          <p:nvPr>
            <p:ph type="sldNum" sz="quarter" idx="11"/>
          </p:nvPr>
        </p:nvSpPr>
        <p:spPr/>
        <p:txBody>
          <a:bodyPr/>
          <a:lstStyle>
            <a:lvl1pPr>
              <a:defRPr>
                <a:latin typeface="Arial" panose="020B0604020202020204" pitchFamily="34" charset="0"/>
              </a:defRPr>
            </a:lvl1pPr>
          </a:lstStyle>
          <a:p>
            <a:fld id="{59C78240-F465-4C8B-A651-D88C7A76C495}" type="slidenum">
              <a:rPr lang="en-GB" altLang="zh-HK"/>
              <a:pPr/>
              <a:t>‹#›</a:t>
            </a:fld>
            <a:endParaRPr lang="en-GB" altLang="zh-HK"/>
          </a:p>
        </p:txBody>
      </p:sp>
      <p:sp>
        <p:nvSpPr>
          <p:cNvPr id="9" name="Footer Placeholder 18"/>
          <p:cNvSpPr>
            <a:spLocks noGrp="1"/>
          </p:cNvSpPr>
          <p:nvPr>
            <p:ph type="ftr"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279509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9" name="Title 8"/>
          <p:cNvSpPr>
            <a:spLocks noGrp="1"/>
          </p:cNvSpPr>
          <p:nvPr>
            <p:ph type="title"/>
          </p:nvPr>
        </p:nvSpPr>
        <p:spPr/>
        <p:txBody>
          <a:bodyPr/>
          <a:lstStyle/>
          <a:p>
            <a:r>
              <a:rPr lang="en-US" altLang="zh-HK" smtClean="0"/>
              <a:t>Click to edit Master title style</a:t>
            </a:r>
            <a:endParaRPr lang="en-US"/>
          </a:p>
        </p:txBody>
      </p:sp>
      <p:sp>
        <p:nvSpPr>
          <p:cNvPr id="4" name="Date Placeholder 10"/>
          <p:cNvSpPr>
            <a:spLocks noGrp="1"/>
          </p:cNvSpPr>
          <p:nvPr>
            <p:ph type="dt" sz="half" idx="14"/>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107404FD-EC23-4C61-A5A0-ED1EA9CA3996}" type="datetime1">
              <a:rPr lang="en-US"/>
              <a:pPr>
                <a:defRPr/>
              </a:pPr>
              <a:t>5/27/2016</a:t>
            </a:fld>
            <a:endParaRPr lang="en-GB"/>
          </a:p>
        </p:txBody>
      </p:sp>
      <p:sp>
        <p:nvSpPr>
          <p:cNvPr id="5" name="Slide Number Placeholder 11"/>
          <p:cNvSpPr>
            <a:spLocks noGrp="1"/>
          </p:cNvSpPr>
          <p:nvPr>
            <p:ph type="sldNum" sz="quarter" idx="15"/>
          </p:nvPr>
        </p:nvSpPr>
        <p:spPr/>
        <p:txBody>
          <a:bodyPr/>
          <a:lstStyle>
            <a:lvl1pPr>
              <a:defRPr>
                <a:latin typeface="Arial" panose="020B0604020202020204" pitchFamily="34" charset="0"/>
              </a:defRPr>
            </a:lvl1pPr>
          </a:lstStyle>
          <a:p>
            <a:fld id="{F4E241B6-A63E-48A7-A27F-7D33186077DB}" type="slidenum">
              <a:rPr lang="en-GB" altLang="zh-HK"/>
              <a:pPr/>
              <a:t>‹#›</a:t>
            </a:fld>
            <a:endParaRPr lang="en-GB" altLang="zh-HK"/>
          </a:p>
        </p:txBody>
      </p:sp>
      <p:sp>
        <p:nvSpPr>
          <p:cNvPr id="6" name="Footer Placeholder 12"/>
          <p:cNvSpPr>
            <a:spLocks noGrp="1"/>
          </p:cNvSpPr>
          <p:nvPr>
            <p:ph type="ftr" sz="quarter" idx="16"/>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366790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4"/>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rgbClr val="FFFFFF"/>
              </a:solidFill>
              <a:latin typeface="Garamond"/>
              <a:ea typeface="+mn-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ltLang="zh-HK"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en-US" dirty="0"/>
          </a:p>
        </p:txBody>
      </p:sp>
      <p:sp>
        <p:nvSpPr>
          <p:cNvPr id="7" name="Date Placeholder 12"/>
          <p:cNvSpPr>
            <a:spLocks noGrp="1"/>
          </p:cNvSpPr>
          <p:nvPr>
            <p:ph type="dt" sz="half" idx="10"/>
          </p:nvPr>
        </p:nvSpPr>
        <p:spPr/>
        <p:txBody>
          <a:bodyPr/>
          <a:lstStyle>
            <a:lvl1pPr fontAlgn="base">
              <a:spcBef>
                <a:spcPct val="0"/>
              </a:spcBef>
              <a:spcAft>
                <a:spcPct val="0"/>
              </a:spcAft>
              <a:defRPr>
                <a:solidFill>
                  <a:srgbClr val="000000"/>
                </a:solidFill>
                <a:latin typeface="Arial" pitchFamily="34" charset="0"/>
                <a:ea typeface="ＭＳ Ｐゴシック" pitchFamily="34" charset="-128"/>
              </a:defRPr>
            </a:lvl1pPr>
          </a:lstStyle>
          <a:p>
            <a:pPr>
              <a:defRPr/>
            </a:pPr>
            <a:fld id="{60E040A7-614C-4216-86A6-8A894282E384}" type="datetime1">
              <a:rPr lang="en-US"/>
              <a:pPr>
                <a:defRPr/>
              </a:pPr>
              <a:t>5/27/2016</a:t>
            </a:fld>
            <a:endParaRPr lang="en-GB"/>
          </a:p>
        </p:txBody>
      </p:sp>
      <p:sp>
        <p:nvSpPr>
          <p:cNvPr id="8" name="Slide Number Placeholder 13"/>
          <p:cNvSpPr>
            <a:spLocks noGrp="1"/>
          </p:cNvSpPr>
          <p:nvPr>
            <p:ph type="sldNum" sz="quarter" idx="11"/>
          </p:nvPr>
        </p:nvSpPr>
        <p:spPr/>
        <p:txBody>
          <a:bodyPr/>
          <a:lstStyle>
            <a:lvl1pPr>
              <a:defRPr>
                <a:solidFill>
                  <a:srgbClr val="000000"/>
                </a:solidFill>
                <a:latin typeface="Arial" panose="020B0604020202020204" pitchFamily="34" charset="0"/>
              </a:defRPr>
            </a:lvl1pPr>
          </a:lstStyle>
          <a:p>
            <a:fld id="{6CFAE869-6898-43CF-BBAF-E5A49B738422}" type="slidenum">
              <a:rPr lang="en-GB" altLang="zh-HK"/>
              <a:pPr/>
              <a:t>‹#›</a:t>
            </a:fld>
            <a:endParaRPr lang="en-GB" altLang="zh-HK"/>
          </a:p>
        </p:txBody>
      </p:sp>
      <p:sp>
        <p:nvSpPr>
          <p:cNvPr id="11" name="Footer Placeholder 14"/>
          <p:cNvSpPr>
            <a:spLocks noGrp="1"/>
          </p:cNvSpPr>
          <p:nvPr>
            <p:ph type="ftr" sz="quarter" idx="12"/>
          </p:nvPr>
        </p:nvSpPr>
        <p:spPr/>
        <p:txBody>
          <a:bodyPr/>
          <a:lstStyle>
            <a:lvl1pPr fontAlgn="base">
              <a:spcBef>
                <a:spcPct val="0"/>
              </a:spcBef>
              <a:spcAft>
                <a:spcPct val="0"/>
              </a:spcAft>
              <a:defRPr>
                <a:solidFill>
                  <a:srgbClr val="000000"/>
                </a:solidFill>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223824483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16" name="Title 15"/>
          <p:cNvSpPr>
            <a:spLocks noGrp="1"/>
          </p:cNvSpPr>
          <p:nvPr>
            <p:ph type="title"/>
          </p:nvPr>
        </p:nvSpPr>
        <p:spPr/>
        <p:txBody>
          <a:bodyPr/>
          <a:lstStyle/>
          <a:p>
            <a:r>
              <a:rPr lang="en-US" altLang="zh-HK" smtClean="0"/>
              <a:t>Click to edit Master title style</a:t>
            </a:r>
            <a:endParaRPr lang="en-US"/>
          </a:p>
        </p:txBody>
      </p:sp>
      <p:sp>
        <p:nvSpPr>
          <p:cNvPr id="5" name="Date Placeholder 8"/>
          <p:cNvSpPr>
            <a:spLocks noGrp="1"/>
          </p:cNvSpPr>
          <p:nvPr>
            <p:ph type="dt" sz="half" idx="15"/>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6A75E846-3FA6-408E-A745-97159DC24C09}" type="datetime1">
              <a:rPr lang="en-US"/>
              <a:pPr>
                <a:defRPr/>
              </a:pPr>
              <a:t>5/27/2016</a:t>
            </a:fld>
            <a:endParaRPr lang="en-GB"/>
          </a:p>
        </p:txBody>
      </p:sp>
      <p:sp>
        <p:nvSpPr>
          <p:cNvPr id="6" name="Slide Number Placeholder 11"/>
          <p:cNvSpPr>
            <a:spLocks noGrp="1"/>
          </p:cNvSpPr>
          <p:nvPr>
            <p:ph type="sldNum" sz="quarter" idx="16"/>
          </p:nvPr>
        </p:nvSpPr>
        <p:spPr/>
        <p:txBody>
          <a:bodyPr/>
          <a:lstStyle>
            <a:lvl1pPr>
              <a:defRPr>
                <a:latin typeface="Arial" panose="020B0604020202020204" pitchFamily="34" charset="0"/>
              </a:defRPr>
            </a:lvl1pPr>
          </a:lstStyle>
          <a:p>
            <a:fld id="{F334A025-A644-4E82-B00D-03823E479054}" type="slidenum">
              <a:rPr lang="en-GB" altLang="zh-HK"/>
              <a:pPr/>
              <a:t>‹#›</a:t>
            </a:fld>
            <a:endParaRPr lang="en-GB" altLang="zh-HK"/>
          </a:p>
        </p:txBody>
      </p:sp>
      <p:sp>
        <p:nvSpPr>
          <p:cNvPr id="7" name="Footer Placeholder 12"/>
          <p:cNvSpPr>
            <a:spLocks noGrp="1"/>
          </p:cNvSpPr>
          <p:nvPr>
            <p:ph type="ftr" sz="quarter" idx="17"/>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123106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18" name="Title 17"/>
          <p:cNvSpPr>
            <a:spLocks noGrp="1"/>
          </p:cNvSpPr>
          <p:nvPr>
            <p:ph type="title"/>
          </p:nvPr>
        </p:nvSpPr>
        <p:spPr/>
        <p:txBody>
          <a:bodyPr/>
          <a:lstStyle/>
          <a:p>
            <a:r>
              <a:rPr lang="en-US" altLang="zh-HK" smtClean="0"/>
              <a:t>Click to edit Master title style</a:t>
            </a:r>
            <a:endParaRPr lang="en-US"/>
          </a:p>
        </p:txBody>
      </p:sp>
      <p:sp>
        <p:nvSpPr>
          <p:cNvPr id="7" name="Date Placeholder 10"/>
          <p:cNvSpPr>
            <a:spLocks noGrp="1"/>
          </p:cNvSpPr>
          <p:nvPr>
            <p:ph type="dt" sz="half" idx="16"/>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C089AFDC-0C97-4FD2-9D44-98CB7B18017F}" type="datetime1">
              <a:rPr lang="en-US"/>
              <a:pPr>
                <a:defRPr/>
              </a:pPr>
              <a:t>5/27/2016</a:t>
            </a:fld>
            <a:endParaRPr lang="en-GB"/>
          </a:p>
        </p:txBody>
      </p:sp>
      <p:sp>
        <p:nvSpPr>
          <p:cNvPr id="8" name="Slide Number Placeholder 11"/>
          <p:cNvSpPr>
            <a:spLocks noGrp="1"/>
          </p:cNvSpPr>
          <p:nvPr>
            <p:ph type="sldNum" sz="quarter" idx="17"/>
          </p:nvPr>
        </p:nvSpPr>
        <p:spPr/>
        <p:txBody>
          <a:bodyPr/>
          <a:lstStyle>
            <a:lvl1pPr>
              <a:defRPr>
                <a:latin typeface="Arial" panose="020B0604020202020204" pitchFamily="34" charset="0"/>
              </a:defRPr>
            </a:lvl1pPr>
          </a:lstStyle>
          <a:p>
            <a:fld id="{3D387F98-064F-4C56-A133-A15E61669CD9}" type="slidenum">
              <a:rPr lang="en-GB" altLang="zh-HK"/>
              <a:pPr/>
              <a:t>‹#›</a:t>
            </a:fld>
            <a:endParaRPr lang="en-GB" altLang="zh-HK"/>
          </a:p>
        </p:txBody>
      </p:sp>
      <p:sp>
        <p:nvSpPr>
          <p:cNvPr id="9" name="Footer Placeholder 12"/>
          <p:cNvSpPr>
            <a:spLocks noGrp="1"/>
          </p:cNvSpPr>
          <p:nvPr>
            <p:ph type="ftr" sz="quarter" idx="18"/>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224368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zh-HK" smtClean="0"/>
              <a:t>Click to edit Master title style</a:t>
            </a:r>
            <a:endParaRPr lang="en-US"/>
          </a:p>
        </p:txBody>
      </p:sp>
      <p:sp>
        <p:nvSpPr>
          <p:cNvPr id="3" name="Date Placeholder 1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CA91E784-FA06-4046-B239-941840FD2C2E}" type="datetime1">
              <a:rPr lang="en-US"/>
              <a:pPr>
                <a:defRPr/>
              </a:pPr>
              <a:t>5/27/2016</a:t>
            </a:fld>
            <a:endParaRPr lang="en-GB"/>
          </a:p>
        </p:txBody>
      </p:sp>
      <p:sp>
        <p:nvSpPr>
          <p:cNvPr id="4" name="Slide Number Placeholder 15"/>
          <p:cNvSpPr>
            <a:spLocks noGrp="1"/>
          </p:cNvSpPr>
          <p:nvPr>
            <p:ph type="sldNum" sz="quarter" idx="11"/>
          </p:nvPr>
        </p:nvSpPr>
        <p:spPr/>
        <p:txBody>
          <a:bodyPr/>
          <a:lstStyle>
            <a:lvl1pPr>
              <a:defRPr>
                <a:latin typeface="Arial" panose="020B0604020202020204" pitchFamily="34" charset="0"/>
              </a:defRPr>
            </a:lvl1pPr>
          </a:lstStyle>
          <a:p>
            <a:fld id="{5A7CA22A-5262-46A3-A9CD-F7BC105C6DF6}" type="slidenum">
              <a:rPr lang="en-GB" altLang="zh-HK"/>
              <a:pPr/>
              <a:t>‹#›</a:t>
            </a:fld>
            <a:endParaRPr lang="en-GB" altLang="zh-HK"/>
          </a:p>
        </p:txBody>
      </p:sp>
      <p:sp>
        <p:nvSpPr>
          <p:cNvPr id="5" name="Footer Placeholder 16"/>
          <p:cNvSpPr>
            <a:spLocks noGrp="1"/>
          </p:cNvSpPr>
          <p:nvPr>
            <p:ph type="ftr"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198305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2AD51B5C-9A12-4453-B339-DC69D4172180}" type="datetime1">
              <a:rPr lang="en-US"/>
              <a:pPr>
                <a:defRPr/>
              </a:pPr>
              <a:t>5/27/2016</a:t>
            </a:fld>
            <a:endParaRPr lang="en-GB"/>
          </a:p>
        </p:txBody>
      </p:sp>
      <p:sp>
        <p:nvSpPr>
          <p:cNvPr id="3" name="Slide Number Placeholder 7"/>
          <p:cNvSpPr>
            <a:spLocks noGrp="1"/>
          </p:cNvSpPr>
          <p:nvPr>
            <p:ph type="sldNum" sz="quarter" idx="11"/>
          </p:nvPr>
        </p:nvSpPr>
        <p:spPr/>
        <p:txBody>
          <a:bodyPr/>
          <a:lstStyle>
            <a:lvl1pPr>
              <a:defRPr>
                <a:latin typeface="Arial" panose="020B0604020202020204" pitchFamily="34" charset="0"/>
              </a:defRPr>
            </a:lvl1pPr>
          </a:lstStyle>
          <a:p>
            <a:fld id="{596382DC-DC9E-404D-BB81-F5093C40E670}" type="slidenum">
              <a:rPr lang="en-GB" altLang="zh-HK"/>
              <a:pPr/>
              <a:t>‹#›</a:t>
            </a:fld>
            <a:endParaRPr lang="en-GB" altLang="zh-HK"/>
          </a:p>
        </p:txBody>
      </p:sp>
      <p:sp>
        <p:nvSpPr>
          <p:cNvPr id="4" name="Footer Placeholder 8"/>
          <p:cNvSpPr>
            <a:spLocks noGrp="1"/>
          </p:cNvSpPr>
          <p:nvPr>
            <p:ph type="ftr"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402172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5" name="矩形 13"/>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6" name="橢圓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000000"/>
              </a:solidFill>
              <a:latin typeface="Gill Sans MT" pitchFamily="34" charset="0"/>
              <a:ea typeface="新細明體" pitchFamily="18" charset="-120"/>
            </a:endParaRPr>
          </a:p>
        </p:txBody>
      </p:sp>
      <p:sp>
        <p:nvSpPr>
          <p:cNvPr id="7" name="橢圓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000000"/>
              </a:solidFill>
              <a:latin typeface="Gill Sans MT" pitchFamily="34" charset="0"/>
              <a:ea typeface="新細明體" pitchFamily="18" charset="-120"/>
            </a:endParaRPr>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8" name="日期版面配置區 3"/>
          <p:cNvSpPr>
            <a:spLocks noGrp="1"/>
          </p:cNvSpPr>
          <p:nvPr>
            <p:ph type="dt" sz="half" idx="10"/>
          </p:nvPr>
        </p:nvSpPr>
        <p:spPr/>
        <p:txBody>
          <a:bodyPr/>
          <a:lstStyle>
            <a:lvl1pPr>
              <a:defRPr/>
            </a:lvl1pPr>
          </a:lstStyle>
          <a:p>
            <a:pPr>
              <a:defRPr/>
            </a:pPr>
            <a:endParaRPr lang="zh-TW" altLang="zh-HK"/>
          </a:p>
        </p:txBody>
      </p:sp>
      <p:sp>
        <p:nvSpPr>
          <p:cNvPr id="9" name="頁尾版面配置區 4"/>
          <p:cNvSpPr>
            <a:spLocks noGrp="1"/>
          </p:cNvSpPr>
          <p:nvPr>
            <p:ph type="ftr" sz="quarter" idx="11"/>
          </p:nvPr>
        </p:nvSpPr>
        <p:spPr/>
        <p:txBody>
          <a:bodyPr/>
          <a:lstStyle>
            <a:lvl1pPr>
              <a:defRPr/>
            </a:lvl1pPr>
          </a:lstStyle>
          <a:p>
            <a:pPr>
              <a:defRPr/>
            </a:pPr>
            <a:endParaRPr lang="zh-TW" altLang="zh-HK"/>
          </a:p>
        </p:txBody>
      </p:sp>
      <p:sp>
        <p:nvSpPr>
          <p:cNvPr id="10" name="投影片編號版面配置區 5"/>
          <p:cNvSpPr>
            <a:spLocks noGrp="1"/>
          </p:cNvSpPr>
          <p:nvPr>
            <p:ph type="sldNum" sz="quarter" idx="12"/>
          </p:nvPr>
        </p:nvSpPr>
        <p:spPr/>
        <p:txBody>
          <a:bodyPr/>
          <a:lstStyle>
            <a:lvl1pPr>
              <a:defRPr/>
            </a:lvl1pPr>
          </a:lstStyle>
          <a:p>
            <a:fld id="{6ABA4656-4277-405E-BEFD-05C97BF85FB7}" type="slidenum">
              <a:rPr lang="en-US" altLang="zh-TW"/>
              <a:pPr/>
              <a:t>‹#›</a:t>
            </a:fld>
            <a:endParaRPr lang="en-US" altLang="zh-TW"/>
          </a:p>
        </p:txBody>
      </p:sp>
    </p:spTree>
    <p:extLst>
      <p:ext uri="{BB962C8B-B14F-4D97-AF65-F5344CB8AC3E}">
        <p14:creationId xmlns:p14="http://schemas.microsoft.com/office/powerpoint/2010/main" val="412226846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13" name="Title 12"/>
          <p:cNvSpPr>
            <a:spLocks noGrp="1"/>
          </p:cNvSpPr>
          <p:nvPr>
            <p:ph type="title"/>
          </p:nvPr>
        </p:nvSpPr>
        <p:spPr/>
        <p:txBody>
          <a:bodyPr/>
          <a:lstStyle/>
          <a:p>
            <a:r>
              <a:rPr lang="en-US" altLang="zh-HK" smtClean="0"/>
              <a:t>Click to edit Master title style</a:t>
            </a:r>
            <a:endParaRPr lang="en-US"/>
          </a:p>
        </p:txBody>
      </p:sp>
      <p:sp>
        <p:nvSpPr>
          <p:cNvPr id="5" name="Date Placeholder 15"/>
          <p:cNvSpPr>
            <a:spLocks noGrp="1"/>
          </p:cNvSpPr>
          <p:nvPr>
            <p:ph type="dt" sz="half" idx="15"/>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3DBAFDFB-66AC-401A-A8E6-1789EF6954B7}" type="datetime1">
              <a:rPr lang="en-US"/>
              <a:pPr>
                <a:defRPr/>
              </a:pPr>
              <a:t>5/27/2016</a:t>
            </a:fld>
            <a:endParaRPr lang="en-GB"/>
          </a:p>
        </p:txBody>
      </p:sp>
      <p:sp>
        <p:nvSpPr>
          <p:cNvPr id="6" name="Slide Number Placeholder 18"/>
          <p:cNvSpPr>
            <a:spLocks noGrp="1"/>
          </p:cNvSpPr>
          <p:nvPr>
            <p:ph type="sldNum" sz="quarter" idx="16"/>
          </p:nvPr>
        </p:nvSpPr>
        <p:spPr/>
        <p:txBody>
          <a:bodyPr/>
          <a:lstStyle>
            <a:lvl1pPr>
              <a:defRPr>
                <a:latin typeface="Arial" panose="020B0604020202020204" pitchFamily="34" charset="0"/>
              </a:defRPr>
            </a:lvl1pPr>
          </a:lstStyle>
          <a:p>
            <a:fld id="{0ADCFF02-E887-47C3-9F1D-25A6D25AF53B}" type="slidenum">
              <a:rPr lang="en-GB" altLang="zh-HK"/>
              <a:pPr/>
              <a:t>‹#›</a:t>
            </a:fld>
            <a:endParaRPr lang="en-GB" altLang="zh-HK"/>
          </a:p>
        </p:txBody>
      </p:sp>
      <p:sp>
        <p:nvSpPr>
          <p:cNvPr id="7" name="Footer Placeholder 22"/>
          <p:cNvSpPr>
            <a:spLocks noGrp="1"/>
          </p:cNvSpPr>
          <p:nvPr>
            <p:ph type="ftr" sz="quarter" idx="17"/>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110563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HK"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ltLang="zh-HK"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altLang="zh-HK" smtClean="0"/>
              <a:t>Click to edit Master title style</a:t>
            </a:r>
            <a:endParaRPr lang="en-US"/>
          </a:p>
        </p:txBody>
      </p:sp>
      <p:sp>
        <p:nvSpPr>
          <p:cNvPr id="5" name="Date Placeholder 12"/>
          <p:cNvSpPr>
            <a:spLocks noGrp="1"/>
          </p:cNvSpPr>
          <p:nvPr>
            <p:ph type="dt" sz="half" idx="14"/>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3715B857-C2E0-4E46-82D1-BADF33ACD679}" type="datetime1">
              <a:rPr lang="en-US"/>
              <a:pPr>
                <a:defRPr/>
              </a:pPr>
              <a:t>5/27/2016</a:t>
            </a:fld>
            <a:endParaRPr lang="en-GB"/>
          </a:p>
        </p:txBody>
      </p:sp>
      <p:sp>
        <p:nvSpPr>
          <p:cNvPr id="6" name="Slide Number Placeholder 13"/>
          <p:cNvSpPr>
            <a:spLocks noGrp="1"/>
          </p:cNvSpPr>
          <p:nvPr>
            <p:ph type="sldNum" sz="quarter" idx="15"/>
          </p:nvPr>
        </p:nvSpPr>
        <p:spPr/>
        <p:txBody>
          <a:bodyPr/>
          <a:lstStyle>
            <a:lvl1pPr>
              <a:defRPr>
                <a:latin typeface="Arial" panose="020B0604020202020204" pitchFamily="34" charset="0"/>
              </a:defRPr>
            </a:lvl1pPr>
          </a:lstStyle>
          <a:p>
            <a:fld id="{7820965F-476D-4866-A159-98D0C0B86D23}" type="slidenum">
              <a:rPr lang="en-GB" altLang="zh-HK"/>
              <a:pPr/>
              <a:t>‹#›</a:t>
            </a:fld>
            <a:endParaRPr lang="en-GB" altLang="zh-HK"/>
          </a:p>
        </p:txBody>
      </p:sp>
      <p:sp>
        <p:nvSpPr>
          <p:cNvPr id="7" name="Footer Placeholder 14"/>
          <p:cNvSpPr>
            <a:spLocks noGrp="1"/>
          </p:cNvSpPr>
          <p:nvPr>
            <p:ph type="ftr" sz="quarter" idx="16"/>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1308451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CD32B3F2-130C-4731-B6A3-19E8407C8394}" type="datetime1">
              <a:rPr lang="en-US"/>
              <a:pPr>
                <a:defRPr/>
              </a:pPr>
              <a:t>5/27/2016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DF772A7F-6C91-47F5-B1CB-29B90EF007B8}" type="slidenum">
              <a:rPr lang="en-GB" altLang="zh-HK"/>
              <a:pPr/>
              <a:t>‹#›</a:t>
            </a:fld>
            <a:endParaRPr lang="en-GB" altLang="zh-HK"/>
          </a:p>
        </p:txBody>
      </p:sp>
    </p:spTree>
    <p:extLst>
      <p:ext uri="{BB962C8B-B14F-4D97-AF65-F5344CB8AC3E}">
        <p14:creationId xmlns:p14="http://schemas.microsoft.com/office/powerpoint/2010/main" val="218542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ltLang="zh-HK" smtClean="0"/>
              <a:t>Click to edit Master 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48D44031-013E-4054-B9E6-6599DDA373BD}" type="datetime1">
              <a:rPr lang="en-US"/>
              <a:pPr>
                <a:defRPr/>
              </a:pPr>
              <a:t>5/27/2016</a:t>
            </a:fld>
            <a:endParaRPr lang="en-GB"/>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8" name="Slide Number Placeholder 5"/>
          <p:cNvSpPr>
            <a:spLocks noGrp="1"/>
          </p:cNvSpPr>
          <p:nvPr>
            <p:ph type="sldNum" sz="quarter" idx="12"/>
          </p:nvPr>
        </p:nvSpPr>
        <p:spPr/>
        <p:txBody>
          <a:bodyPr/>
          <a:lstStyle>
            <a:lvl1pPr>
              <a:defRPr>
                <a:latin typeface="Arial" panose="020B0604020202020204" pitchFamily="34" charset="0"/>
              </a:defRPr>
            </a:lvl1pPr>
          </a:lstStyle>
          <a:p>
            <a:fld id="{8D126503-4480-4D0D-BA1C-E0EFF3981238}" type="slidenum">
              <a:rPr lang="en-GB" altLang="zh-HK"/>
              <a:pPr/>
              <a:t>‹#›</a:t>
            </a:fld>
            <a:endParaRPr lang="en-GB" altLang="zh-HK"/>
          </a:p>
        </p:txBody>
      </p:sp>
    </p:spTree>
    <p:extLst>
      <p:ext uri="{BB962C8B-B14F-4D97-AF65-F5344CB8AC3E}">
        <p14:creationId xmlns:p14="http://schemas.microsoft.com/office/powerpoint/2010/main" val="3617580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4"/>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rgbClr val="000000"/>
              </a:solidFill>
              <a:latin typeface="Garamond"/>
              <a:ea typeface="+mn-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ltLang="zh-HK" smtClean="0"/>
              <a:t>Click to edit Master title style</a:t>
            </a:r>
            <a:endParaRPr lang="en-US" dirty="0"/>
          </a:p>
        </p:txBody>
      </p:sp>
      <p:sp>
        <p:nvSpPr>
          <p:cNvPr id="7" name="Date Placeholder 10"/>
          <p:cNvSpPr>
            <a:spLocks noGrp="1"/>
          </p:cNvSpPr>
          <p:nvPr>
            <p:ph type="dt" sz="half" idx="10"/>
          </p:nvPr>
        </p:nvSpPr>
        <p:spPr bwMode="black"/>
        <p:txBody>
          <a:bodyPr/>
          <a:lstStyle>
            <a:lvl1pPr fontAlgn="base">
              <a:spcBef>
                <a:spcPct val="0"/>
              </a:spcBef>
              <a:spcAft>
                <a:spcPct val="0"/>
              </a:spcAft>
              <a:defRPr>
                <a:latin typeface="Arial" pitchFamily="34" charset="0"/>
                <a:ea typeface="ＭＳ Ｐゴシック" pitchFamily="34" charset="-128"/>
              </a:defRPr>
            </a:lvl1pPr>
          </a:lstStyle>
          <a:p>
            <a:pPr>
              <a:defRPr/>
            </a:pPr>
            <a:fld id="{43435A38-A211-49D3-815C-C4CF5F0A8969}" type="datetime1">
              <a:rPr lang="en-US"/>
              <a:pPr>
                <a:defRPr/>
              </a:pPr>
              <a:t>5/27/2016</a:t>
            </a:fld>
            <a:endParaRPr lang="en-GB"/>
          </a:p>
        </p:txBody>
      </p:sp>
      <p:sp>
        <p:nvSpPr>
          <p:cNvPr id="8" name="Slide Number Placeholder 16"/>
          <p:cNvSpPr>
            <a:spLocks noGrp="1"/>
          </p:cNvSpPr>
          <p:nvPr>
            <p:ph type="sldNum" sz="quarter" idx="11"/>
          </p:nvPr>
        </p:nvSpPr>
        <p:spPr/>
        <p:txBody>
          <a:bodyPr/>
          <a:lstStyle>
            <a:lvl1pPr>
              <a:defRPr>
                <a:latin typeface="Arial" panose="020B0604020202020204" pitchFamily="34" charset="0"/>
              </a:defRPr>
            </a:lvl1pPr>
          </a:lstStyle>
          <a:p>
            <a:fld id="{3D36BF37-ABDF-4BBD-A6BF-9E39D762FEAE}" type="slidenum">
              <a:rPr lang="en-GB" altLang="zh-HK"/>
              <a:pPr/>
              <a:t>‹#›</a:t>
            </a:fld>
            <a:endParaRPr lang="en-GB" altLang="zh-HK"/>
          </a:p>
        </p:txBody>
      </p:sp>
      <p:sp>
        <p:nvSpPr>
          <p:cNvPr id="9" name="Footer Placeholder 18"/>
          <p:cNvSpPr>
            <a:spLocks noGrp="1"/>
          </p:cNvSpPr>
          <p:nvPr>
            <p:ph type="ftr"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3830073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9" name="Title 8"/>
          <p:cNvSpPr>
            <a:spLocks noGrp="1"/>
          </p:cNvSpPr>
          <p:nvPr>
            <p:ph type="title"/>
          </p:nvPr>
        </p:nvSpPr>
        <p:spPr/>
        <p:txBody>
          <a:bodyPr/>
          <a:lstStyle/>
          <a:p>
            <a:r>
              <a:rPr lang="en-US" altLang="zh-HK" smtClean="0"/>
              <a:t>Click to edit Master title style</a:t>
            </a:r>
            <a:endParaRPr lang="en-US"/>
          </a:p>
        </p:txBody>
      </p:sp>
      <p:sp>
        <p:nvSpPr>
          <p:cNvPr id="4" name="Date Placeholder 10"/>
          <p:cNvSpPr>
            <a:spLocks noGrp="1"/>
          </p:cNvSpPr>
          <p:nvPr>
            <p:ph type="dt" sz="half" idx="14"/>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3887989B-B06F-4F7B-B6B5-F16EE3638975}" type="datetime1">
              <a:rPr lang="en-US"/>
              <a:pPr>
                <a:defRPr/>
              </a:pPr>
              <a:t>5/27/2016</a:t>
            </a:fld>
            <a:endParaRPr lang="en-GB"/>
          </a:p>
        </p:txBody>
      </p:sp>
      <p:sp>
        <p:nvSpPr>
          <p:cNvPr id="5" name="Slide Number Placeholder 11"/>
          <p:cNvSpPr>
            <a:spLocks noGrp="1"/>
          </p:cNvSpPr>
          <p:nvPr>
            <p:ph type="sldNum" sz="quarter" idx="15"/>
          </p:nvPr>
        </p:nvSpPr>
        <p:spPr/>
        <p:txBody>
          <a:bodyPr/>
          <a:lstStyle>
            <a:lvl1pPr>
              <a:defRPr>
                <a:latin typeface="Arial" panose="020B0604020202020204" pitchFamily="34" charset="0"/>
              </a:defRPr>
            </a:lvl1pPr>
          </a:lstStyle>
          <a:p>
            <a:fld id="{96A57FEC-B93C-44CA-8623-36EDC27607B5}" type="slidenum">
              <a:rPr lang="en-GB" altLang="zh-HK"/>
              <a:pPr/>
              <a:t>‹#›</a:t>
            </a:fld>
            <a:endParaRPr lang="en-GB" altLang="zh-HK"/>
          </a:p>
        </p:txBody>
      </p:sp>
      <p:sp>
        <p:nvSpPr>
          <p:cNvPr id="6" name="Footer Placeholder 12"/>
          <p:cNvSpPr>
            <a:spLocks noGrp="1"/>
          </p:cNvSpPr>
          <p:nvPr>
            <p:ph type="ftr" sz="quarter" idx="16"/>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1229532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4"/>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rgbClr val="FFFFFF"/>
              </a:solidFill>
              <a:latin typeface="Garamond"/>
              <a:ea typeface="+mn-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ltLang="zh-HK"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en-US" dirty="0"/>
          </a:p>
        </p:txBody>
      </p:sp>
      <p:sp>
        <p:nvSpPr>
          <p:cNvPr id="7" name="Date Placeholder 12"/>
          <p:cNvSpPr>
            <a:spLocks noGrp="1"/>
          </p:cNvSpPr>
          <p:nvPr>
            <p:ph type="dt" sz="half" idx="10"/>
          </p:nvPr>
        </p:nvSpPr>
        <p:spPr/>
        <p:txBody>
          <a:bodyPr/>
          <a:lstStyle>
            <a:lvl1pPr fontAlgn="base">
              <a:spcBef>
                <a:spcPct val="0"/>
              </a:spcBef>
              <a:spcAft>
                <a:spcPct val="0"/>
              </a:spcAft>
              <a:defRPr>
                <a:solidFill>
                  <a:srgbClr val="000000"/>
                </a:solidFill>
                <a:latin typeface="Arial" pitchFamily="34" charset="0"/>
                <a:ea typeface="ＭＳ Ｐゴシック" pitchFamily="34" charset="-128"/>
              </a:defRPr>
            </a:lvl1pPr>
          </a:lstStyle>
          <a:p>
            <a:pPr>
              <a:defRPr/>
            </a:pPr>
            <a:fld id="{C6FCDE93-064B-4394-814F-10B4B6B855EA}" type="datetime1">
              <a:rPr lang="en-US"/>
              <a:pPr>
                <a:defRPr/>
              </a:pPr>
              <a:t>5/27/2016</a:t>
            </a:fld>
            <a:endParaRPr lang="en-GB"/>
          </a:p>
        </p:txBody>
      </p:sp>
      <p:sp>
        <p:nvSpPr>
          <p:cNvPr id="8" name="Slide Number Placeholder 13"/>
          <p:cNvSpPr>
            <a:spLocks noGrp="1"/>
          </p:cNvSpPr>
          <p:nvPr>
            <p:ph type="sldNum" sz="quarter" idx="11"/>
          </p:nvPr>
        </p:nvSpPr>
        <p:spPr/>
        <p:txBody>
          <a:bodyPr/>
          <a:lstStyle>
            <a:lvl1pPr>
              <a:defRPr>
                <a:solidFill>
                  <a:srgbClr val="000000"/>
                </a:solidFill>
                <a:latin typeface="Arial" panose="020B0604020202020204" pitchFamily="34" charset="0"/>
              </a:defRPr>
            </a:lvl1pPr>
          </a:lstStyle>
          <a:p>
            <a:fld id="{A101BE35-5325-4467-ACA2-9A9526D9CE77}" type="slidenum">
              <a:rPr lang="en-GB" altLang="zh-HK"/>
              <a:pPr/>
              <a:t>‹#›</a:t>
            </a:fld>
            <a:endParaRPr lang="en-GB" altLang="zh-HK"/>
          </a:p>
        </p:txBody>
      </p:sp>
      <p:sp>
        <p:nvSpPr>
          <p:cNvPr id="11" name="Footer Placeholder 14"/>
          <p:cNvSpPr>
            <a:spLocks noGrp="1"/>
          </p:cNvSpPr>
          <p:nvPr>
            <p:ph type="ftr" sz="quarter" idx="12"/>
          </p:nvPr>
        </p:nvSpPr>
        <p:spPr/>
        <p:txBody>
          <a:bodyPr/>
          <a:lstStyle>
            <a:lvl1pPr fontAlgn="base">
              <a:spcBef>
                <a:spcPct val="0"/>
              </a:spcBef>
              <a:spcAft>
                <a:spcPct val="0"/>
              </a:spcAft>
              <a:defRPr>
                <a:solidFill>
                  <a:srgbClr val="000000"/>
                </a:solidFill>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143135178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16" name="Title 15"/>
          <p:cNvSpPr>
            <a:spLocks noGrp="1"/>
          </p:cNvSpPr>
          <p:nvPr>
            <p:ph type="title"/>
          </p:nvPr>
        </p:nvSpPr>
        <p:spPr/>
        <p:txBody>
          <a:bodyPr/>
          <a:lstStyle/>
          <a:p>
            <a:r>
              <a:rPr lang="en-US" altLang="zh-HK" smtClean="0"/>
              <a:t>Click to edit Master title style</a:t>
            </a:r>
            <a:endParaRPr lang="en-US"/>
          </a:p>
        </p:txBody>
      </p:sp>
      <p:sp>
        <p:nvSpPr>
          <p:cNvPr id="5" name="Date Placeholder 8"/>
          <p:cNvSpPr>
            <a:spLocks noGrp="1"/>
          </p:cNvSpPr>
          <p:nvPr>
            <p:ph type="dt" sz="half" idx="15"/>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739699C2-22DB-4BDC-95DB-3579F334DD00}" type="datetime1">
              <a:rPr lang="en-US"/>
              <a:pPr>
                <a:defRPr/>
              </a:pPr>
              <a:t>5/27/2016</a:t>
            </a:fld>
            <a:endParaRPr lang="en-GB"/>
          </a:p>
        </p:txBody>
      </p:sp>
      <p:sp>
        <p:nvSpPr>
          <p:cNvPr id="6" name="Slide Number Placeholder 11"/>
          <p:cNvSpPr>
            <a:spLocks noGrp="1"/>
          </p:cNvSpPr>
          <p:nvPr>
            <p:ph type="sldNum" sz="quarter" idx="16"/>
          </p:nvPr>
        </p:nvSpPr>
        <p:spPr/>
        <p:txBody>
          <a:bodyPr/>
          <a:lstStyle>
            <a:lvl1pPr>
              <a:defRPr>
                <a:latin typeface="Arial" panose="020B0604020202020204" pitchFamily="34" charset="0"/>
              </a:defRPr>
            </a:lvl1pPr>
          </a:lstStyle>
          <a:p>
            <a:fld id="{BD714F6D-EE41-4B81-B2E4-F09C15333BFE}" type="slidenum">
              <a:rPr lang="en-GB" altLang="zh-HK"/>
              <a:pPr/>
              <a:t>‹#›</a:t>
            </a:fld>
            <a:endParaRPr lang="en-GB" altLang="zh-HK"/>
          </a:p>
        </p:txBody>
      </p:sp>
      <p:sp>
        <p:nvSpPr>
          <p:cNvPr id="7" name="Footer Placeholder 12"/>
          <p:cNvSpPr>
            <a:spLocks noGrp="1"/>
          </p:cNvSpPr>
          <p:nvPr>
            <p:ph type="ftr" sz="quarter" idx="17"/>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652600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18" name="Title 17"/>
          <p:cNvSpPr>
            <a:spLocks noGrp="1"/>
          </p:cNvSpPr>
          <p:nvPr>
            <p:ph type="title"/>
          </p:nvPr>
        </p:nvSpPr>
        <p:spPr/>
        <p:txBody>
          <a:bodyPr/>
          <a:lstStyle/>
          <a:p>
            <a:r>
              <a:rPr lang="en-US" altLang="zh-HK" smtClean="0"/>
              <a:t>Click to edit Master title style</a:t>
            </a:r>
            <a:endParaRPr lang="en-US"/>
          </a:p>
        </p:txBody>
      </p:sp>
      <p:sp>
        <p:nvSpPr>
          <p:cNvPr id="7" name="Date Placeholder 10"/>
          <p:cNvSpPr>
            <a:spLocks noGrp="1"/>
          </p:cNvSpPr>
          <p:nvPr>
            <p:ph type="dt" sz="half" idx="16"/>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29764736-4448-4DB5-B485-47FF03469096}" type="datetime1">
              <a:rPr lang="en-US"/>
              <a:pPr>
                <a:defRPr/>
              </a:pPr>
              <a:t>5/27/2016</a:t>
            </a:fld>
            <a:endParaRPr lang="en-GB"/>
          </a:p>
        </p:txBody>
      </p:sp>
      <p:sp>
        <p:nvSpPr>
          <p:cNvPr id="8" name="Slide Number Placeholder 11"/>
          <p:cNvSpPr>
            <a:spLocks noGrp="1"/>
          </p:cNvSpPr>
          <p:nvPr>
            <p:ph type="sldNum" sz="quarter" idx="17"/>
          </p:nvPr>
        </p:nvSpPr>
        <p:spPr/>
        <p:txBody>
          <a:bodyPr/>
          <a:lstStyle>
            <a:lvl1pPr>
              <a:defRPr>
                <a:latin typeface="Arial" panose="020B0604020202020204" pitchFamily="34" charset="0"/>
              </a:defRPr>
            </a:lvl1pPr>
          </a:lstStyle>
          <a:p>
            <a:fld id="{6CF87C4E-BBB3-4DDC-AC14-73708775526F}" type="slidenum">
              <a:rPr lang="en-GB" altLang="zh-HK"/>
              <a:pPr/>
              <a:t>‹#›</a:t>
            </a:fld>
            <a:endParaRPr lang="en-GB" altLang="zh-HK"/>
          </a:p>
        </p:txBody>
      </p:sp>
      <p:sp>
        <p:nvSpPr>
          <p:cNvPr id="9" name="Footer Placeholder 12"/>
          <p:cNvSpPr>
            <a:spLocks noGrp="1"/>
          </p:cNvSpPr>
          <p:nvPr>
            <p:ph type="ftr" sz="quarter" idx="18"/>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346695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zh-HK" smtClean="0"/>
              <a:t>Click to edit Master title style</a:t>
            </a:r>
            <a:endParaRPr lang="en-US"/>
          </a:p>
        </p:txBody>
      </p:sp>
      <p:sp>
        <p:nvSpPr>
          <p:cNvPr id="3" name="Date Placeholder 1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1C217891-295B-4FBB-A92F-D5F0D2898AC5}" type="datetime1">
              <a:rPr lang="en-US"/>
              <a:pPr>
                <a:defRPr/>
              </a:pPr>
              <a:t>5/27/2016</a:t>
            </a:fld>
            <a:endParaRPr lang="en-GB"/>
          </a:p>
        </p:txBody>
      </p:sp>
      <p:sp>
        <p:nvSpPr>
          <p:cNvPr id="4" name="Slide Number Placeholder 15"/>
          <p:cNvSpPr>
            <a:spLocks noGrp="1"/>
          </p:cNvSpPr>
          <p:nvPr>
            <p:ph type="sldNum" sz="quarter" idx="11"/>
          </p:nvPr>
        </p:nvSpPr>
        <p:spPr/>
        <p:txBody>
          <a:bodyPr/>
          <a:lstStyle>
            <a:lvl1pPr>
              <a:defRPr>
                <a:latin typeface="Arial" panose="020B0604020202020204" pitchFamily="34" charset="0"/>
              </a:defRPr>
            </a:lvl1pPr>
          </a:lstStyle>
          <a:p>
            <a:fld id="{50F46F7E-9C1D-49AA-A7E5-4511EBF21116}" type="slidenum">
              <a:rPr lang="en-GB" altLang="zh-HK"/>
              <a:pPr/>
              <a:t>‹#›</a:t>
            </a:fld>
            <a:endParaRPr lang="en-GB" altLang="zh-HK"/>
          </a:p>
        </p:txBody>
      </p:sp>
      <p:sp>
        <p:nvSpPr>
          <p:cNvPr id="5" name="Footer Placeholder 16"/>
          <p:cNvSpPr>
            <a:spLocks noGrp="1"/>
          </p:cNvSpPr>
          <p:nvPr>
            <p:ph type="ftr"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369789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endParaRPr lang="zh-TW" altLang="zh-HK"/>
          </a:p>
        </p:txBody>
      </p:sp>
      <p:sp>
        <p:nvSpPr>
          <p:cNvPr id="6" name="頁尾版面配置區 9"/>
          <p:cNvSpPr>
            <a:spLocks noGrp="1"/>
          </p:cNvSpPr>
          <p:nvPr>
            <p:ph type="ftr" sz="quarter" idx="11"/>
          </p:nvPr>
        </p:nvSpPr>
        <p:spPr/>
        <p:txBody>
          <a:bodyPr/>
          <a:lstStyle>
            <a:lvl1pPr>
              <a:defRPr/>
            </a:lvl1pPr>
          </a:lstStyle>
          <a:p>
            <a:pPr>
              <a:defRPr/>
            </a:pPr>
            <a:endParaRPr lang="zh-TW" altLang="zh-HK"/>
          </a:p>
        </p:txBody>
      </p:sp>
      <p:sp>
        <p:nvSpPr>
          <p:cNvPr id="7" name="投影片編號版面配置區 21"/>
          <p:cNvSpPr>
            <a:spLocks noGrp="1"/>
          </p:cNvSpPr>
          <p:nvPr>
            <p:ph type="sldNum" sz="quarter" idx="12"/>
          </p:nvPr>
        </p:nvSpPr>
        <p:spPr/>
        <p:txBody>
          <a:bodyPr/>
          <a:lstStyle>
            <a:lvl1pPr>
              <a:defRPr/>
            </a:lvl1pPr>
          </a:lstStyle>
          <a:p>
            <a:fld id="{960B73C2-6F4D-439C-A065-3667E0CF29C3}" type="slidenum">
              <a:rPr lang="en-US" altLang="zh-TW"/>
              <a:pPr/>
              <a:t>‹#›</a:t>
            </a:fld>
            <a:endParaRPr lang="en-US" altLang="zh-TW"/>
          </a:p>
        </p:txBody>
      </p:sp>
    </p:spTree>
    <p:extLst>
      <p:ext uri="{BB962C8B-B14F-4D97-AF65-F5344CB8AC3E}">
        <p14:creationId xmlns:p14="http://schemas.microsoft.com/office/powerpoint/2010/main" val="391383756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DFAE12DE-F1F0-4DFD-B566-93F72264F338}" type="datetime1">
              <a:rPr lang="en-US"/>
              <a:pPr>
                <a:defRPr/>
              </a:pPr>
              <a:t>5/27/2016</a:t>
            </a:fld>
            <a:endParaRPr lang="en-GB"/>
          </a:p>
        </p:txBody>
      </p:sp>
      <p:sp>
        <p:nvSpPr>
          <p:cNvPr id="3" name="Slide Number Placeholder 7"/>
          <p:cNvSpPr>
            <a:spLocks noGrp="1"/>
          </p:cNvSpPr>
          <p:nvPr>
            <p:ph type="sldNum" sz="quarter" idx="11"/>
          </p:nvPr>
        </p:nvSpPr>
        <p:spPr/>
        <p:txBody>
          <a:bodyPr/>
          <a:lstStyle>
            <a:lvl1pPr>
              <a:defRPr>
                <a:latin typeface="Arial" panose="020B0604020202020204" pitchFamily="34" charset="0"/>
              </a:defRPr>
            </a:lvl1pPr>
          </a:lstStyle>
          <a:p>
            <a:fld id="{CC5D3A5F-2B52-4DCC-97CE-FAA63D8A897F}" type="slidenum">
              <a:rPr lang="en-GB" altLang="zh-HK"/>
              <a:pPr/>
              <a:t>‹#›</a:t>
            </a:fld>
            <a:endParaRPr lang="en-GB" altLang="zh-HK"/>
          </a:p>
        </p:txBody>
      </p:sp>
      <p:sp>
        <p:nvSpPr>
          <p:cNvPr id="4" name="Footer Placeholder 8"/>
          <p:cNvSpPr>
            <a:spLocks noGrp="1"/>
          </p:cNvSpPr>
          <p:nvPr>
            <p:ph type="ftr"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302730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13" name="Title 12"/>
          <p:cNvSpPr>
            <a:spLocks noGrp="1"/>
          </p:cNvSpPr>
          <p:nvPr>
            <p:ph type="title"/>
          </p:nvPr>
        </p:nvSpPr>
        <p:spPr/>
        <p:txBody>
          <a:bodyPr/>
          <a:lstStyle/>
          <a:p>
            <a:r>
              <a:rPr lang="en-US" altLang="zh-HK" smtClean="0"/>
              <a:t>Click to edit Master title style</a:t>
            </a:r>
            <a:endParaRPr lang="en-US"/>
          </a:p>
        </p:txBody>
      </p:sp>
      <p:sp>
        <p:nvSpPr>
          <p:cNvPr id="5" name="Date Placeholder 15"/>
          <p:cNvSpPr>
            <a:spLocks noGrp="1"/>
          </p:cNvSpPr>
          <p:nvPr>
            <p:ph type="dt" sz="half" idx="15"/>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68A93774-E789-42ED-98DA-5B379463123E}" type="datetime1">
              <a:rPr lang="en-US"/>
              <a:pPr>
                <a:defRPr/>
              </a:pPr>
              <a:t>5/27/2016</a:t>
            </a:fld>
            <a:endParaRPr lang="en-GB"/>
          </a:p>
        </p:txBody>
      </p:sp>
      <p:sp>
        <p:nvSpPr>
          <p:cNvPr id="6" name="Slide Number Placeholder 18"/>
          <p:cNvSpPr>
            <a:spLocks noGrp="1"/>
          </p:cNvSpPr>
          <p:nvPr>
            <p:ph type="sldNum" sz="quarter" idx="16"/>
          </p:nvPr>
        </p:nvSpPr>
        <p:spPr/>
        <p:txBody>
          <a:bodyPr/>
          <a:lstStyle>
            <a:lvl1pPr>
              <a:defRPr>
                <a:latin typeface="Arial" panose="020B0604020202020204" pitchFamily="34" charset="0"/>
              </a:defRPr>
            </a:lvl1pPr>
          </a:lstStyle>
          <a:p>
            <a:fld id="{BBE641AC-9647-48F6-BAB1-E54D23CA808D}" type="slidenum">
              <a:rPr lang="en-GB" altLang="zh-HK"/>
              <a:pPr/>
              <a:t>‹#›</a:t>
            </a:fld>
            <a:endParaRPr lang="en-GB" altLang="zh-HK"/>
          </a:p>
        </p:txBody>
      </p:sp>
      <p:sp>
        <p:nvSpPr>
          <p:cNvPr id="7" name="Footer Placeholder 22"/>
          <p:cNvSpPr>
            <a:spLocks noGrp="1"/>
          </p:cNvSpPr>
          <p:nvPr>
            <p:ph type="ftr" sz="quarter" idx="17"/>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142109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HK"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ltLang="zh-HK"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altLang="zh-HK" smtClean="0"/>
              <a:t>Click to edit Master title style</a:t>
            </a:r>
            <a:endParaRPr lang="en-US"/>
          </a:p>
        </p:txBody>
      </p:sp>
      <p:sp>
        <p:nvSpPr>
          <p:cNvPr id="5" name="Date Placeholder 12"/>
          <p:cNvSpPr>
            <a:spLocks noGrp="1"/>
          </p:cNvSpPr>
          <p:nvPr>
            <p:ph type="dt" sz="half" idx="14"/>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2434DDA7-1169-48BE-98DE-220FAF1FFDDA}" type="datetime1">
              <a:rPr lang="en-US"/>
              <a:pPr>
                <a:defRPr/>
              </a:pPr>
              <a:t>5/27/2016</a:t>
            </a:fld>
            <a:endParaRPr lang="en-GB"/>
          </a:p>
        </p:txBody>
      </p:sp>
      <p:sp>
        <p:nvSpPr>
          <p:cNvPr id="6" name="Slide Number Placeholder 13"/>
          <p:cNvSpPr>
            <a:spLocks noGrp="1"/>
          </p:cNvSpPr>
          <p:nvPr>
            <p:ph type="sldNum" sz="quarter" idx="15"/>
          </p:nvPr>
        </p:nvSpPr>
        <p:spPr/>
        <p:txBody>
          <a:bodyPr/>
          <a:lstStyle>
            <a:lvl1pPr>
              <a:defRPr>
                <a:latin typeface="Arial" panose="020B0604020202020204" pitchFamily="34" charset="0"/>
              </a:defRPr>
            </a:lvl1pPr>
          </a:lstStyle>
          <a:p>
            <a:fld id="{75886F52-91BA-428A-9F8F-68344FAEE5B3}" type="slidenum">
              <a:rPr lang="en-GB" altLang="zh-HK"/>
              <a:pPr/>
              <a:t>‹#›</a:t>
            </a:fld>
            <a:endParaRPr lang="en-GB" altLang="zh-HK"/>
          </a:p>
        </p:txBody>
      </p:sp>
      <p:sp>
        <p:nvSpPr>
          <p:cNvPr id="7" name="Footer Placeholder 14"/>
          <p:cNvSpPr>
            <a:spLocks noGrp="1"/>
          </p:cNvSpPr>
          <p:nvPr>
            <p:ph type="ftr" sz="quarter" idx="16"/>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Tree>
    <p:extLst>
      <p:ext uri="{BB962C8B-B14F-4D97-AF65-F5344CB8AC3E}">
        <p14:creationId xmlns:p14="http://schemas.microsoft.com/office/powerpoint/2010/main" val="3630868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21664190-D1A8-4E67-A481-786FDDFC7E6A}" type="datetime1">
              <a:rPr lang="en-US"/>
              <a:pPr>
                <a:defRPr/>
              </a:pPr>
              <a:t>5/27/2016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23215FC4-3DD2-441E-966C-8A7923C5E305}" type="slidenum">
              <a:rPr lang="en-GB" altLang="zh-HK"/>
              <a:pPr/>
              <a:t>‹#›</a:t>
            </a:fld>
            <a:endParaRPr lang="en-GB" altLang="zh-HK"/>
          </a:p>
        </p:txBody>
      </p:sp>
    </p:spTree>
    <p:extLst>
      <p:ext uri="{BB962C8B-B14F-4D97-AF65-F5344CB8AC3E}">
        <p14:creationId xmlns:p14="http://schemas.microsoft.com/office/powerpoint/2010/main" val="2493169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ltLang="zh-HK" smtClean="0"/>
              <a:t>Click to edit Master 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C19080A4-1C1A-40C7-ADD1-0DD1B78AF0D3}" type="datetime1">
              <a:rPr lang="en-US"/>
              <a:pPr>
                <a:defRPr/>
              </a:pPr>
              <a:t>5/27/2016</a:t>
            </a:fld>
            <a:endParaRPr lang="en-GB"/>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8" name="Slide Number Placeholder 5"/>
          <p:cNvSpPr>
            <a:spLocks noGrp="1"/>
          </p:cNvSpPr>
          <p:nvPr>
            <p:ph type="sldNum" sz="quarter" idx="12"/>
          </p:nvPr>
        </p:nvSpPr>
        <p:spPr/>
        <p:txBody>
          <a:bodyPr/>
          <a:lstStyle>
            <a:lvl1pPr>
              <a:defRPr>
                <a:latin typeface="Arial" panose="020B0604020202020204" pitchFamily="34" charset="0"/>
              </a:defRPr>
            </a:lvl1pPr>
          </a:lstStyle>
          <a:p>
            <a:fld id="{6AA60F74-A92F-4AFB-A1CA-934672925AE8}" type="slidenum">
              <a:rPr lang="en-GB" altLang="zh-HK"/>
              <a:pPr/>
              <a:t>‹#›</a:t>
            </a:fld>
            <a:endParaRPr lang="en-GB" altLang="zh-HK"/>
          </a:p>
        </p:txBody>
      </p:sp>
    </p:spTree>
    <p:extLst>
      <p:ext uri="{BB962C8B-B14F-4D97-AF65-F5344CB8AC3E}">
        <p14:creationId xmlns:p14="http://schemas.microsoft.com/office/powerpoint/2010/main" val="2419751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zh-HK"/>
          </a:p>
        </p:txBody>
      </p:sp>
      <p:sp>
        <p:nvSpPr>
          <p:cNvPr id="5" name="頁尾版面配置區 9"/>
          <p:cNvSpPr>
            <a:spLocks noGrp="1"/>
          </p:cNvSpPr>
          <p:nvPr>
            <p:ph type="ftr" sz="quarter" idx="11"/>
          </p:nvPr>
        </p:nvSpPr>
        <p:spPr/>
        <p:txBody>
          <a:bodyPr/>
          <a:lstStyle>
            <a:lvl1pPr>
              <a:defRPr/>
            </a:lvl1pPr>
          </a:lstStyle>
          <a:p>
            <a:pPr>
              <a:defRPr/>
            </a:pPr>
            <a:endParaRPr lang="zh-TW" altLang="zh-HK"/>
          </a:p>
        </p:txBody>
      </p:sp>
      <p:sp>
        <p:nvSpPr>
          <p:cNvPr id="6" name="投影片編號版面配置區 21"/>
          <p:cNvSpPr>
            <a:spLocks noGrp="1"/>
          </p:cNvSpPr>
          <p:nvPr>
            <p:ph type="sldNum" sz="quarter" idx="12"/>
          </p:nvPr>
        </p:nvSpPr>
        <p:spPr/>
        <p:txBody>
          <a:bodyPr/>
          <a:lstStyle>
            <a:lvl1pPr>
              <a:defRPr/>
            </a:lvl1pPr>
          </a:lstStyle>
          <a:p>
            <a:fld id="{4051E98A-7525-4EC0-988A-019BC06CF5C5}" type="slidenum">
              <a:rPr lang="en-US" altLang="zh-TW"/>
              <a:pPr/>
              <a:t>‹#›</a:t>
            </a:fld>
            <a:endParaRPr lang="en-US" altLang="zh-TW"/>
          </a:p>
        </p:txBody>
      </p:sp>
    </p:spTree>
    <p:extLst>
      <p:ext uri="{BB962C8B-B14F-4D97-AF65-F5344CB8AC3E}">
        <p14:creationId xmlns:p14="http://schemas.microsoft.com/office/powerpoint/2010/main" val="378859788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5" name="矩形 13"/>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6" name="橢圓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000000"/>
              </a:solidFill>
              <a:latin typeface="Gill Sans MT" pitchFamily="34" charset="0"/>
              <a:ea typeface="新細明體" pitchFamily="18" charset="-120"/>
            </a:endParaRPr>
          </a:p>
        </p:txBody>
      </p:sp>
      <p:sp>
        <p:nvSpPr>
          <p:cNvPr id="7" name="橢圓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000000"/>
              </a:solidFill>
              <a:latin typeface="Gill Sans MT" pitchFamily="34" charset="0"/>
              <a:ea typeface="新細明體" pitchFamily="18" charset="-120"/>
            </a:endParaRPr>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8" name="日期版面配置區 3"/>
          <p:cNvSpPr>
            <a:spLocks noGrp="1"/>
          </p:cNvSpPr>
          <p:nvPr>
            <p:ph type="dt" sz="half" idx="10"/>
          </p:nvPr>
        </p:nvSpPr>
        <p:spPr/>
        <p:txBody>
          <a:bodyPr/>
          <a:lstStyle>
            <a:lvl1pPr>
              <a:defRPr/>
            </a:lvl1pPr>
          </a:lstStyle>
          <a:p>
            <a:pPr>
              <a:defRPr/>
            </a:pPr>
            <a:endParaRPr lang="zh-TW" altLang="zh-HK"/>
          </a:p>
        </p:txBody>
      </p:sp>
      <p:sp>
        <p:nvSpPr>
          <p:cNvPr id="9" name="頁尾版面配置區 4"/>
          <p:cNvSpPr>
            <a:spLocks noGrp="1"/>
          </p:cNvSpPr>
          <p:nvPr>
            <p:ph type="ftr" sz="quarter" idx="11"/>
          </p:nvPr>
        </p:nvSpPr>
        <p:spPr/>
        <p:txBody>
          <a:bodyPr/>
          <a:lstStyle>
            <a:lvl1pPr>
              <a:defRPr/>
            </a:lvl1pPr>
          </a:lstStyle>
          <a:p>
            <a:pPr>
              <a:defRPr/>
            </a:pPr>
            <a:endParaRPr lang="zh-TW" altLang="zh-HK"/>
          </a:p>
        </p:txBody>
      </p:sp>
      <p:sp>
        <p:nvSpPr>
          <p:cNvPr id="10" name="投影片編號版面配置區 5"/>
          <p:cNvSpPr>
            <a:spLocks noGrp="1"/>
          </p:cNvSpPr>
          <p:nvPr>
            <p:ph type="sldNum" sz="quarter" idx="12"/>
          </p:nvPr>
        </p:nvSpPr>
        <p:spPr/>
        <p:txBody>
          <a:bodyPr/>
          <a:lstStyle>
            <a:lvl1pPr>
              <a:defRPr/>
            </a:lvl1pPr>
          </a:lstStyle>
          <a:p>
            <a:fld id="{8F8D6785-1361-430B-8C46-E6B6BC5AC24C}" type="slidenum">
              <a:rPr lang="en-US" altLang="zh-TW"/>
              <a:pPr/>
              <a:t>‹#›</a:t>
            </a:fld>
            <a:endParaRPr lang="en-US" altLang="zh-TW"/>
          </a:p>
        </p:txBody>
      </p:sp>
    </p:spTree>
    <p:extLst>
      <p:ext uri="{BB962C8B-B14F-4D97-AF65-F5344CB8AC3E}">
        <p14:creationId xmlns:p14="http://schemas.microsoft.com/office/powerpoint/2010/main" val="408439416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endParaRPr lang="zh-TW" altLang="zh-HK"/>
          </a:p>
        </p:txBody>
      </p:sp>
      <p:sp>
        <p:nvSpPr>
          <p:cNvPr id="6" name="頁尾版面配置區 9"/>
          <p:cNvSpPr>
            <a:spLocks noGrp="1"/>
          </p:cNvSpPr>
          <p:nvPr>
            <p:ph type="ftr" sz="quarter" idx="11"/>
          </p:nvPr>
        </p:nvSpPr>
        <p:spPr/>
        <p:txBody>
          <a:bodyPr/>
          <a:lstStyle>
            <a:lvl1pPr>
              <a:defRPr/>
            </a:lvl1pPr>
          </a:lstStyle>
          <a:p>
            <a:pPr>
              <a:defRPr/>
            </a:pPr>
            <a:endParaRPr lang="zh-TW" altLang="zh-HK"/>
          </a:p>
        </p:txBody>
      </p:sp>
      <p:sp>
        <p:nvSpPr>
          <p:cNvPr id="7" name="投影片編號版面配置區 21"/>
          <p:cNvSpPr>
            <a:spLocks noGrp="1"/>
          </p:cNvSpPr>
          <p:nvPr>
            <p:ph type="sldNum" sz="quarter" idx="12"/>
          </p:nvPr>
        </p:nvSpPr>
        <p:spPr/>
        <p:txBody>
          <a:bodyPr/>
          <a:lstStyle>
            <a:lvl1pPr>
              <a:defRPr/>
            </a:lvl1pPr>
          </a:lstStyle>
          <a:p>
            <a:fld id="{553E34A7-8BBC-4D06-92A9-33CBE26D502F}" type="slidenum">
              <a:rPr lang="en-US" altLang="zh-TW"/>
              <a:pPr/>
              <a:t>‹#›</a:t>
            </a:fld>
            <a:endParaRPr lang="en-US" altLang="zh-TW"/>
          </a:p>
        </p:txBody>
      </p:sp>
    </p:spTree>
    <p:extLst>
      <p:ext uri="{BB962C8B-B14F-4D97-AF65-F5344CB8AC3E}">
        <p14:creationId xmlns:p14="http://schemas.microsoft.com/office/powerpoint/2010/main" val="382557683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lstStyle>
          <a:p>
            <a:pPr>
              <a:defRPr/>
            </a:pPr>
            <a:endParaRPr lang="zh-TW" altLang="zh-HK"/>
          </a:p>
        </p:txBody>
      </p:sp>
      <p:sp>
        <p:nvSpPr>
          <p:cNvPr id="8" name="頁尾版面配置區 7"/>
          <p:cNvSpPr>
            <a:spLocks noGrp="1"/>
          </p:cNvSpPr>
          <p:nvPr>
            <p:ph type="ftr" sz="quarter" idx="11"/>
          </p:nvPr>
        </p:nvSpPr>
        <p:spPr/>
        <p:txBody>
          <a:bodyPr/>
          <a:lstStyle>
            <a:lvl1pPr>
              <a:defRPr/>
            </a:lvl1pPr>
          </a:lstStyle>
          <a:p>
            <a:pPr>
              <a:defRPr/>
            </a:pPr>
            <a:endParaRPr lang="zh-TW" altLang="zh-HK"/>
          </a:p>
        </p:txBody>
      </p:sp>
      <p:sp>
        <p:nvSpPr>
          <p:cNvPr id="9" name="投影片編號版面配置區 8"/>
          <p:cNvSpPr>
            <a:spLocks noGrp="1"/>
          </p:cNvSpPr>
          <p:nvPr>
            <p:ph type="sldNum" sz="quarter" idx="12"/>
          </p:nvPr>
        </p:nvSpPr>
        <p:spPr/>
        <p:txBody>
          <a:bodyPr/>
          <a:lstStyle>
            <a:lvl1pPr>
              <a:defRPr/>
            </a:lvl1pPr>
          </a:lstStyle>
          <a:p>
            <a:fld id="{339E7854-58E7-408A-8382-7A460ABE51BE}" type="slidenum">
              <a:rPr lang="en-US" altLang="zh-TW"/>
              <a:pPr/>
              <a:t>‹#›</a:t>
            </a:fld>
            <a:endParaRPr lang="en-US" altLang="zh-TW"/>
          </a:p>
        </p:txBody>
      </p:sp>
    </p:spTree>
    <p:extLst>
      <p:ext uri="{BB962C8B-B14F-4D97-AF65-F5344CB8AC3E}">
        <p14:creationId xmlns:p14="http://schemas.microsoft.com/office/powerpoint/2010/main" val="226078624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日期版面配置區 23"/>
          <p:cNvSpPr>
            <a:spLocks noGrp="1"/>
          </p:cNvSpPr>
          <p:nvPr>
            <p:ph type="dt" sz="half" idx="10"/>
          </p:nvPr>
        </p:nvSpPr>
        <p:spPr/>
        <p:txBody>
          <a:bodyPr/>
          <a:lstStyle>
            <a:lvl1pPr>
              <a:defRPr/>
            </a:lvl1pPr>
          </a:lstStyle>
          <a:p>
            <a:pPr>
              <a:defRPr/>
            </a:pPr>
            <a:endParaRPr lang="zh-TW" altLang="zh-HK"/>
          </a:p>
        </p:txBody>
      </p:sp>
      <p:sp>
        <p:nvSpPr>
          <p:cNvPr id="4" name="頁尾版面配置區 9"/>
          <p:cNvSpPr>
            <a:spLocks noGrp="1"/>
          </p:cNvSpPr>
          <p:nvPr>
            <p:ph type="ftr" sz="quarter" idx="11"/>
          </p:nvPr>
        </p:nvSpPr>
        <p:spPr/>
        <p:txBody>
          <a:bodyPr/>
          <a:lstStyle>
            <a:lvl1pPr>
              <a:defRPr/>
            </a:lvl1pPr>
          </a:lstStyle>
          <a:p>
            <a:pPr>
              <a:defRPr/>
            </a:pPr>
            <a:endParaRPr lang="zh-TW" altLang="zh-HK"/>
          </a:p>
        </p:txBody>
      </p:sp>
      <p:sp>
        <p:nvSpPr>
          <p:cNvPr id="5" name="投影片編號版面配置區 21"/>
          <p:cNvSpPr>
            <a:spLocks noGrp="1"/>
          </p:cNvSpPr>
          <p:nvPr>
            <p:ph type="sldNum" sz="quarter" idx="12"/>
          </p:nvPr>
        </p:nvSpPr>
        <p:spPr/>
        <p:txBody>
          <a:bodyPr/>
          <a:lstStyle>
            <a:lvl1pPr>
              <a:defRPr/>
            </a:lvl1pPr>
          </a:lstStyle>
          <a:p>
            <a:fld id="{F3133674-21E7-43AD-AEED-10A208672C63}" type="slidenum">
              <a:rPr lang="en-US" altLang="zh-TW"/>
              <a:pPr/>
              <a:t>‹#›</a:t>
            </a:fld>
            <a:endParaRPr lang="en-US" altLang="zh-TW"/>
          </a:p>
        </p:txBody>
      </p:sp>
    </p:spTree>
    <p:extLst>
      <p:ext uri="{BB962C8B-B14F-4D97-AF65-F5344CB8AC3E}">
        <p14:creationId xmlns:p14="http://schemas.microsoft.com/office/powerpoint/2010/main" val="4466697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lstStyle>
          <a:p>
            <a:pPr>
              <a:defRPr/>
            </a:pPr>
            <a:endParaRPr lang="zh-TW" altLang="zh-HK"/>
          </a:p>
        </p:txBody>
      </p:sp>
      <p:sp>
        <p:nvSpPr>
          <p:cNvPr id="8" name="頁尾版面配置區 7"/>
          <p:cNvSpPr>
            <a:spLocks noGrp="1"/>
          </p:cNvSpPr>
          <p:nvPr>
            <p:ph type="ftr" sz="quarter" idx="11"/>
          </p:nvPr>
        </p:nvSpPr>
        <p:spPr/>
        <p:txBody>
          <a:bodyPr/>
          <a:lstStyle>
            <a:lvl1pPr>
              <a:defRPr/>
            </a:lvl1pPr>
          </a:lstStyle>
          <a:p>
            <a:pPr>
              <a:defRPr/>
            </a:pPr>
            <a:endParaRPr lang="zh-TW" altLang="zh-HK"/>
          </a:p>
        </p:txBody>
      </p:sp>
      <p:sp>
        <p:nvSpPr>
          <p:cNvPr id="9" name="投影片編號版面配置區 8"/>
          <p:cNvSpPr>
            <a:spLocks noGrp="1"/>
          </p:cNvSpPr>
          <p:nvPr>
            <p:ph type="sldNum" sz="quarter" idx="12"/>
          </p:nvPr>
        </p:nvSpPr>
        <p:spPr/>
        <p:txBody>
          <a:bodyPr/>
          <a:lstStyle>
            <a:lvl1pPr>
              <a:defRPr/>
            </a:lvl1pPr>
          </a:lstStyle>
          <a:p>
            <a:fld id="{631711D1-0D87-4A89-99CC-13783D1E75E8}" type="slidenum">
              <a:rPr lang="en-US" altLang="zh-TW"/>
              <a:pPr/>
              <a:t>‹#›</a:t>
            </a:fld>
            <a:endParaRPr lang="en-US" altLang="zh-TW"/>
          </a:p>
        </p:txBody>
      </p:sp>
    </p:spTree>
    <p:extLst>
      <p:ext uri="{BB962C8B-B14F-4D97-AF65-F5344CB8AC3E}">
        <p14:creationId xmlns:p14="http://schemas.microsoft.com/office/powerpoint/2010/main" val="94742663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3" name="矩形 13"/>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4" name="日期版面配置區 1"/>
          <p:cNvSpPr>
            <a:spLocks noGrp="1"/>
          </p:cNvSpPr>
          <p:nvPr>
            <p:ph type="dt" sz="half" idx="10"/>
          </p:nvPr>
        </p:nvSpPr>
        <p:spPr/>
        <p:txBody>
          <a:bodyPr/>
          <a:lstStyle>
            <a:lvl1pPr>
              <a:defRPr/>
            </a:lvl1pPr>
          </a:lstStyle>
          <a:p>
            <a:pPr>
              <a:defRPr/>
            </a:pPr>
            <a:endParaRPr lang="zh-TW" altLang="zh-HK"/>
          </a:p>
        </p:txBody>
      </p:sp>
      <p:sp>
        <p:nvSpPr>
          <p:cNvPr id="5" name="頁尾版面配置區 2"/>
          <p:cNvSpPr>
            <a:spLocks noGrp="1"/>
          </p:cNvSpPr>
          <p:nvPr>
            <p:ph type="ftr" sz="quarter" idx="11"/>
          </p:nvPr>
        </p:nvSpPr>
        <p:spPr/>
        <p:txBody>
          <a:bodyPr/>
          <a:lstStyle>
            <a:lvl1pPr>
              <a:defRPr/>
            </a:lvl1pPr>
          </a:lstStyle>
          <a:p>
            <a:pPr>
              <a:defRPr/>
            </a:pPr>
            <a:endParaRPr lang="zh-TW" altLang="zh-HK"/>
          </a:p>
        </p:txBody>
      </p:sp>
      <p:sp>
        <p:nvSpPr>
          <p:cNvPr id="6" name="投影片編號版面配置區 3"/>
          <p:cNvSpPr>
            <a:spLocks noGrp="1"/>
          </p:cNvSpPr>
          <p:nvPr>
            <p:ph type="sldNum" sz="quarter" idx="12"/>
          </p:nvPr>
        </p:nvSpPr>
        <p:spPr/>
        <p:txBody>
          <a:bodyPr/>
          <a:lstStyle>
            <a:lvl1pPr>
              <a:defRPr/>
            </a:lvl1pPr>
          </a:lstStyle>
          <a:p>
            <a:fld id="{A14E0D6D-499F-4815-95E7-85EC8D28F769}" type="slidenum">
              <a:rPr lang="en-US" altLang="zh-TW"/>
              <a:pPr/>
              <a:t>‹#›</a:t>
            </a:fld>
            <a:endParaRPr lang="en-US" altLang="zh-TW"/>
          </a:p>
        </p:txBody>
      </p:sp>
    </p:spTree>
    <p:extLst>
      <p:ext uri="{BB962C8B-B14F-4D97-AF65-F5344CB8AC3E}">
        <p14:creationId xmlns:p14="http://schemas.microsoft.com/office/powerpoint/2010/main" val="234176382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lstStyle>
          <a:p>
            <a:pPr>
              <a:defRPr/>
            </a:pPr>
            <a:endParaRPr lang="zh-TW" altLang="zh-HK"/>
          </a:p>
        </p:txBody>
      </p:sp>
      <p:sp>
        <p:nvSpPr>
          <p:cNvPr id="6" name="頁尾版面配置區 5"/>
          <p:cNvSpPr>
            <a:spLocks noGrp="1"/>
          </p:cNvSpPr>
          <p:nvPr>
            <p:ph type="ftr" sz="quarter" idx="11"/>
          </p:nvPr>
        </p:nvSpPr>
        <p:spPr/>
        <p:txBody>
          <a:bodyPr/>
          <a:lstStyle>
            <a:lvl1pPr>
              <a:defRPr/>
            </a:lvl1pPr>
          </a:lstStyle>
          <a:p>
            <a:pPr>
              <a:defRPr/>
            </a:pPr>
            <a:endParaRPr lang="zh-TW" altLang="zh-HK"/>
          </a:p>
        </p:txBody>
      </p:sp>
      <p:sp>
        <p:nvSpPr>
          <p:cNvPr id="7" name="投影片編號版面配置區 6"/>
          <p:cNvSpPr>
            <a:spLocks noGrp="1"/>
          </p:cNvSpPr>
          <p:nvPr>
            <p:ph type="sldNum" sz="quarter" idx="12"/>
          </p:nvPr>
        </p:nvSpPr>
        <p:spPr/>
        <p:txBody>
          <a:bodyPr/>
          <a:lstStyle>
            <a:lvl1pPr>
              <a:defRPr/>
            </a:lvl1pPr>
          </a:lstStyle>
          <a:p>
            <a:fld id="{BC5D3678-34E9-42C1-8789-A837BCB65BC3}" type="slidenum">
              <a:rPr lang="en-US" altLang="zh-TW"/>
              <a:pPr/>
              <a:t>‹#›</a:t>
            </a:fld>
            <a:endParaRPr lang="en-US" altLang="zh-TW"/>
          </a:p>
        </p:txBody>
      </p:sp>
    </p:spTree>
    <p:extLst>
      <p:ext uri="{BB962C8B-B14F-4D97-AF65-F5344CB8AC3E}">
        <p14:creationId xmlns:p14="http://schemas.microsoft.com/office/powerpoint/2010/main" val="186020302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ts val="3000"/>
              </a:lnSpc>
              <a:spcBef>
                <a:spcPts val="600"/>
              </a:spcBef>
              <a:buClr>
                <a:srgbClr val="3891A7"/>
              </a:buClr>
              <a:buSzPct val="80000"/>
              <a:buFont typeface="Wingdings 2" pitchFamily="18" charset="2"/>
              <a:buNone/>
              <a:defRPr/>
            </a:pPr>
            <a:endParaRPr lang="en-US" altLang="zh-TW" sz="3200" smtClean="0">
              <a:solidFill>
                <a:prstClr val="black"/>
              </a:solidFill>
              <a:latin typeface="Gill Sans MT" pitchFamily="34" charset="0"/>
              <a:ea typeface="新細明體" pitchFamily="18" charset="-120"/>
            </a:endParaRPr>
          </a:p>
        </p:txBody>
      </p:sp>
      <p:sp>
        <p:nvSpPr>
          <p:cNvPr id="6" name="流程圖: 程序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7" name="流程圖: 程序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lstStyle>
          <a:p>
            <a:pPr>
              <a:defRPr/>
            </a:pPr>
            <a:endParaRPr lang="zh-TW" altLang="zh-HK"/>
          </a:p>
        </p:txBody>
      </p:sp>
      <p:sp>
        <p:nvSpPr>
          <p:cNvPr id="9" name="頁尾版面配置區 5"/>
          <p:cNvSpPr>
            <a:spLocks noGrp="1"/>
          </p:cNvSpPr>
          <p:nvPr>
            <p:ph type="ftr" sz="quarter" idx="11"/>
          </p:nvPr>
        </p:nvSpPr>
        <p:spPr/>
        <p:txBody>
          <a:bodyPr/>
          <a:lstStyle>
            <a:lvl1pPr>
              <a:defRPr/>
            </a:lvl1pPr>
          </a:lstStyle>
          <a:p>
            <a:pPr>
              <a:defRPr/>
            </a:pPr>
            <a:endParaRPr lang="zh-TW" altLang="zh-HK"/>
          </a:p>
        </p:txBody>
      </p:sp>
      <p:sp>
        <p:nvSpPr>
          <p:cNvPr id="10" name="投影片編號版面配置區 6"/>
          <p:cNvSpPr>
            <a:spLocks noGrp="1"/>
          </p:cNvSpPr>
          <p:nvPr>
            <p:ph type="sldNum" sz="quarter" idx="12"/>
          </p:nvPr>
        </p:nvSpPr>
        <p:spPr/>
        <p:txBody>
          <a:bodyPr/>
          <a:lstStyle>
            <a:lvl1pPr>
              <a:defRPr/>
            </a:lvl1pPr>
          </a:lstStyle>
          <a:p>
            <a:fld id="{3A3EBD2C-5D20-4B30-B562-4C97C277D1F2}" type="slidenum">
              <a:rPr lang="en-US" altLang="zh-TW"/>
              <a:pPr/>
              <a:t>‹#›</a:t>
            </a:fld>
            <a:endParaRPr lang="en-US" altLang="zh-TW"/>
          </a:p>
        </p:txBody>
      </p:sp>
    </p:spTree>
    <p:extLst>
      <p:ext uri="{BB962C8B-B14F-4D97-AF65-F5344CB8AC3E}">
        <p14:creationId xmlns:p14="http://schemas.microsoft.com/office/powerpoint/2010/main" val="324924591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zh-HK"/>
          </a:p>
        </p:txBody>
      </p:sp>
      <p:sp>
        <p:nvSpPr>
          <p:cNvPr id="5" name="頁尾版面配置區 9"/>
          <p:cNvSpPr>
            <a:spLocks noGrp="1"/>
          </p:cNvSpPr>
          <p:nvPr>
            <p:ph type="ftr" sz="quarter" idx="11"/>
          </p:nvPr>
        </p:nvSpPr>
        <p:spPr/>
        <p:txBody>
          <a:bodyPr/>
          <a:lstStyle>
            <a:lvl1pPr>
              <a:defRPr/>
            </a:lvl1pPr>
          </a:lstStyle>
          <a:p>
            <a:pPr>
              <a:defRPr/>
            </a:pPr>
            <a:endParaRPr lang="zh-TW" altLang="zh-HK"/>
          </a:p>
        </p:txBody>
      </p:sp>
      <p:sp>
        <p:nvSpPr>
          <p:cNvPr id="6" name="投影片編號版面配置區 21"/>
          <p:cNvSpPr>
            <a:spLocks noGrp="1"/>
          </p:cNvSpPr>
          <p:nvPr>
            <p:ph type="sldNum" sz="quarter" idx="12"/>
          </p:nvPr>
        </p:nvSpPr>
        <p:spPr/>
        <p:txBody>
          <a:bodyPr/>
          <a:lstStyle>
            <a:lvl1pPr>
              <a:defRPr/>
            </a:lvl1pPr>
          </a:lstStyle>
          <a:p>
            <a:fld id="{97BA7FE5-F569-485B-ABFB-6C71527FC3D3}" type="slidenum">
              <a:rPr lang="en-US" altLang="zh-TW"/>
              <a:pPr/>
              <a:t>‹#›</a:t>
            </a:fld>
            <a:endParaRPr lang="en-US" altLang="zh-TW"/>
          </a:p>
        </p:txBody>
      </p:sp>
    </p:spTree>
    <p:extLst>
      <p:ext uri="{BB962C8B-B14F-4D97-AF65-F5344CB8AC3E}">
        <p14:creationId xmlns:p14="http://schemas.microsoft.com/office/powerpoint/2010/main" val="62398469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zh-HK"/>
          </a:p>
        </p:txBody>
      </p:sp>
      <p:sp>
        <p:nvSpPr>
          <p:cNvPr id="5" name="頁尾版面配置區 9"/>
          <p:cNvSpPr>
            <a:spLocks noGrp="1"/>
          </p:cNvSpPr>
          <p:nvPr>
            <p:ph type="ftr" sz="quarter" idx="11"/>
          </p:nvPr>
        </p:nvSpPr>
        <p:spPr/>
        <p:txBody>
          <a:bodyPr/>
          <a:lstStyle>
            <a:lvl1pPr>
              <a:defRPr/>
            </a:lvl1pPr>
          </a:lstStyle>
          <a:p>
            <a:pPr>
              <a:defRPr/>
            </a:pPr>
            <a:endParaRPr lang="zh-TW" altLang="zh-HK"/>
          </a:p>
        </p:txBody>
      </p:sp>
      <p:sp>
        <p:nvSpPr>
          <p:cNvPr id="6" name="投影片編號版面配置區 21"/>
          <p:cNvSpPr>
            <a:spLocks noGrp="1"/>
          </p:cNvSpPr>
          <p:nvPr>
            <p:ph type="sldNum" sz="quarter" idx="12"/>
          </p:nvPr>
        </p:nvSpPr>
        <p:spPr/>
        <p:txBody>
          <a:bodyPr/>
          <a:lstStyle>
            <a:lvl1pPr>
              <a:defRPr/>
            </a:lvl1pPr>
          </a:lstStyle>
          <a:p>
            <a:fld id="{C9BAAC50-6728-4A12-9EDA-537AA0F5EED6}" type="slidenum">
              <a:rPr lang="en-US" altLang="zh-TW"/>
              <a:pPr/>
              <a:t>‹#›</a:t>
            </a:fld>
            <a:endParaRPr lang="en-US" altLang="zh-TW"/>
          </a:p>
        </p:txBody>
      </p:sp>
    </p:spTree>
    <p:extLst>
      <p:ext uri="{BB962C8B-B14F-4D97-AF65-F5344CB8AC3E}">
        <p14:creationId xmlns:p14="http://schemas.microsoft.com/office/powerpoint/2010/main" val="107971327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版面配置區 23"/>
          <p:cNvSpPr>
            <a:spLocks noGrp="1"/>
          </p:cNvSpPr>
          <p:nvPr>
            <p:ph type="dt" sz="half" idx="10"/>
          </p:nvPr>
        </p:nvSpPr>
        <p:spPr/>
        <p:txBody>
          <a:bodyPr/>
          <a:lstStyle>
            <a:lvl1pPr>
              <a:defRPr/>
            </a:lvl1pPr>
          </a:lstStyle>
          <a:p>
            <a:pPr>
              <a:defRPr/>
            </a:pPr>
            <a:endParaRPr lang="zh-TW" altLang="zh-HK"/>
          </a:p>
        </p:txBody>
      </p:sp>
      <p:sp>
        <p:nvSpPr>
          <p:cNvPr id="3" name="頁尾版面配置區 9"/>
          <p:cNvSpPr>
            <a:spLocks noGrp="1"/>
          </p:cNvSpPr>
          <p:nvPr>
            <p:ph type="ftr" sz="quarter" idx="11"/>
          </p:nvPr>
        </p:nvSpPr>
        <p:spPr/>
        <p:txBody>
          <a:bodyPr/>
          <a:lstStyle>
            <a:lvl1pPr>
              <a:defRPr/>
            </a:lvl1pPr>
          </a:lstStyle>
          <a:p>
            <a:pPr>
              <a:defRPr/>
            </a:pPr>
            <a:endParaRPr lang="zh-TW" altLang="zh-HK"/>
          </a:p>
        </p:txBody>
      </p:sp>
      <p:sp>
        <p:nvSpPr>
          <p:cNvPr id="4" name="投影片編號版面配置區 21"/>
          <p:cNvSpPr>
            <a:spLocks noGrp="1"/>
          </p:cNvSpPr>
          <p:nvPr>
            <p:ph type="sldNum" sz="quarter" idx="12"/>
          </p:nvPr>
        </p:nvSpPr>
        <p:spPr/>
        <p:txBody>
          <a:bodyPr/>
          <a:lstStyle>
            <a:lvl1pPr>
              <a:defRPr/>
            </a:lvl1pPr>
          </a:lstStyle>
          <a:p>
            <a:fld id="{605A1576-46AC-46DE-BF3F-51749CB80491}" type="slidenum">
              <a:rPr lang="en-US" altLang="zh-TW"/>
              <a:pPr/>
              <a:t>‹#›</a:t>
            </a:fld>
            <a:endParaRPr lang="en-US" altLang="zh-TW"/>
          </a:p>
        </p:txBody>
      </p:sp>
    </p:spTree>
    <p:extLst>
      <p:ext uri="{BB962C8B-B14F-4D97-AF65-F5344CB8AC3E}">
        <p14:creationId xmlns:p14="http://schemas.microsoft.com/office/powerpoint/2010/main" val="88532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日期版面配置區 23"/>
          <p:cNvSpPr>
            <a:spLocks noGrp="1"/>
          </p:cNvSpPr>
          <p:nvPr>
            <p:ph type="dt" sz="half" idx="10"/>
          </p:nvPr>
        </p:nvSpPr>
        <p:spPr/>
        <p:txBody>
          <a:bodyPr/>
          <a:lstStyle>
            <a:lvl1pPr>
              <a:defRPr/>
            </a:lvl1pPr>
          </a:lstStyle>
          <a:p>
            <a:pPr>
              <a:defRPr/>
            </a:pPr>
            <a:endParaRPr lang="zh-TW" altLang="zh-HK"/>
          </a:p>
        </p:txBody>
      </p:sp>
      <p:sp>
        <p:nvSpPr>
          <p:cNvPr id="4" name="頁尾版面配置區 9"/>
          <p:cNvSpPr>
            <a:spLocks noGrp="1"/>
          </p:cNvSpPr>
          <p:nvPr>
            <p:ph type="ftr" sz="quarter" idx="11"/>
          </p:nvPr>
        </p:nvSpPr>
        <p:spPr/>
        <p:txBody>
          <a:bodyPr/>
          <a:lstStyle>
            <a:lvl1pPr>
              <a:defRPr/>
            </a:lvl1pPr>
          </a:lstStyle>
          <a:p>
            <a:pPr>
              <a:defRPr/>
            </a:pPr>
            <a:endParaRPr lang="zh-TW" altLang="zh-HK"/>
          </a:p>
        </p:txBody>
      </p:sp>
      <p:sp>
        <p:nvSpPr>
          <p:cNvPr id="5" name="投影片編號版面配置區 21"/>
          <p:cNvSpPr>
            <a:spLocks noGrp="1"/>
          </p:cNvSpPr>
          <p:nvPr>
            <p:ph type="sldNum" sz="quarter" idx="12"/>
          </p:nvPr>
        </p:nvSpPr>
        <p:spPr/>
        <p:txBody>
          <a:bodyPr/>
          <a:lstStyle>
            <a:lvl1pPr>
              <a:defRPr/>
            </a:lvl1pPr>
          </a:lstStyle>
          <a:p>
            <a:fld id="{9FD99E80-948A-4F87-BDAA-31F092CF74AE}" type="slidenum">
              <a:rPr lang="en-US" altLang="zh-TW"/>
              <a:pPr/>
              <a:t>‹#›</a:t>
            </a:fld>
            <a:endParaRPr lang="en-US" altLang="zh-TW"/>
          </a:p>
        </p:txBody>
      </p:sp>
    </p:spTree>
    <p:extLst>
      <p:ext uri="{BB962C8B-B14F-4D97-AF65-F5344CB8AC3E}">
        <p14:creationId xmlns:p14="http://schemas.microsoft.com/office/powerpoint/2010/main" val="35572821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3" name="矩形 13"/>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4" name="日期版面配置區 1"/>
          <p:cNvSpPr>
            <a:spLocks noGrp="1"/>
          </p:cNvSpPr>
          <p:nvPr>
            <p:ph type="dt" sz="half" idx="10"/>
          </p:nvPr>
        </p:nvSpPr>
        <p:spPr/>
        <p:txBody>
          <a:bodyPr/>
          <a:lstStyle>
            <a:lvl1pPr>
              <a:defRPr/>
            </a:lvl1pPr>
          </a:lstStyle>
          <a:p>
            <a:pPr>
              <a:defRPr/>
            </a:pPr>
            <a:endParaRPr lang="zh-TW" altLang="zh-HK"/>
          </a:p>
        </p:txBody>
      </p:sp>
      <p:sp>
        <p:nvSpPr>
          <p:cNvPr id="5" name="頁尾版面配置區 2"/>
          <p:cNvSpPr>
            <a:spLocks noGrp="1"/>
          </p:cNvSpPr>
          <p:nvPr>
            <p:ph type="ftr" sz="quarter" idx="11"/>
          </p:nvPr>
        </p:nvSpPr>
        <p:spPr/>
        <p:txBody>
          <a:bodyPr/>
          <a:lstStyle>
            <a:lvl1pPr>
              <a:defRPr/>
            </a:lvl1pPr>
          </a:lstStyle>
          <a:p>
            <a:pPr>
              <a:defRPr/>
            </a:pPr>
            <a:endParaRPr lang="zh-TW" altLang="zh-HK"/>
          </a:p>
        </p:txBody>
      </p:sp>
      <p:sp>
        <p:nvSpPr>
          <p:cNvPr id="6" name="投影片編號版面配置區 3"/>
          <p:cNvSpPr>
            <a:spLocks noGrp="1"/>
          </p:cNvSpPr>
          <p:nvPr>
            <p:ph type="sldNum" sz="quarter" idx="12"/>
          </p:nvPr>
        </p:nvSpPr>
        <p:spPr/>
        <p:txBody>
          <a:bodyPr/>
          <a:lstStyle>
            <a:lvl1pPr>
              <a:defRPr/>
            </a:lvl1pPr>
          </a:lstStyle>
          <a:p>
            <a:fld id="{A04596A7-29D9-4FAE-91FA-65536811D8CD}" type="slidenum">
              <a:rPr lang="en-US" altLang="zh-TW"/>
              <a:pPr/>
              <a:t>‹#›</a:t>
            </a:fld>
            <a:endParaRPr lang="en-US" altLang="zh-TW"/>
          </a:p>
        </p:txBody>
      </p:sp>
    </p:spTree>
    <p:extLst>
      <p:ext uri="{BB962C8B-B14F-4D97-AF65-F5344CB8AC3E}">
        <p14:creationId xmlns:p14="http://schemas.microsoft.com/office/powerpoint/2010/main" val="10782042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lstStyle>
          <a:p>
            <a:pPr>
              <a:defRPr/>
            </a:pPr>
            <a:endParaRPr lang="zh-TW" altLang="zh-HK"/>
          </a:p>
        </p:txBody>
      </p:sp>
      <p:sp>
        <p:nvSpPr>
          <p:cNvPr id="6" name="頁尾版面配置區 5"/>
          <p:cNvSpPr>
            <a:spLocks noGrp="1"/>
          </p:cNvSpPr>
          <p:nvPr>
            <p:ph type="ftr" sz="quarter" idx="11"/>
          </p:nvPr>
        </p:nvSpPr>
        <p:spPr/>
        <p:txBody>
          <a:bodyPr/>
          <a:lstStyle>
            <a:lvl1pPr>
              <a:defRPr/>
            </a:lvl1pPr>
          </a:lstStyle>
          <a:p>
            <a:pPr>
              <a:defRPr/>
            </a:pPr>
            <a:endParaRPr lang="zh-TW" altLang="zh-HK"/>
          </a:p>
        </p:txBody>
      </p:sp>
      <p:sp>
        <p:nvSpPr>
          <p:cNvPr id="7" name="投影片編號版面配置區 6"/>
          <p:cNvSpPr>
            <a:spLocks noGrp="1"/>
          </p:cNvSpPr>
          <p:nvPr>
            <p:ph type="sldNum" sz="quarter" idx="12"/>
          </p:nvPr>
        </p:nvSpPr>
        <p:spPr/>
        <p:txBody>
          <a:bodyPr/>
          <a:lstStyle>
            <a:lvl1pPr>
              <a:defRPr/>
            </a:lvl1pPr>
          </a:lstStyle>
          <a:p>
            <a:fld id="{97656471-D3DD-4C09-BAD4-0496D7F97761}" type="slidenum">
              <a:rPr lang="en-US" altLang="zh-TW"/>
              <a:pPr/>
              <a:t>‹#›</a:t>
            </a:fld>
            <a:endParaRPr lang="en-US" altLang="zh-TW"/>
          </a:p>
        </p:txBody>
      </p:sp>
    </p:spTree>
    <p:extLst>
      <p:ext uri="{BB962C8B-B14F-4D97-AF65-F5344CB8AC3E}">
        <p14:creationId xmlns:p14="http://schemas.microsoft.com/office/powerpoint/2010/main" val="150488174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ts val="3000"/>
              </a:lnSpc>
              <a:spcBef>
                <a:spcPts val="600"/>
              </a:spcBef>
              <a:buClr>
                <a:schemeClr val="accent1"/>
              </a:buClr>
              <a:buSzPct val="80000"/>
              <a:buFont typeface="Wingdings 2" pitchFamily="18" charset="2"/>
              <a:buNone/>
              <a:defRPr/>
            </a:pPr>
            <a:endParaRPr lang="en-US" altLang="zh-TW" sz="3200" smtClean="0">
              <a:latin typeface="Gill Sans MT" pitchFamily="34" charset="0"/>
              <a:ea typeface="新細明體" pitchFamily="18" charset="-120"/>
            </a:endParaRPr>
          </a:p>
        </p:txBody>
      </p:sp>
      <p:sp>
        <p:nvSpPr>
          <p:cNvPr id="6" name="流程圖: 程序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7" name="流程圖: 程序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lstStyle>
          <a:p>
            <a:pPr>
              <a:defRPr/>
            </a:pPr>
            <a:endParaRPr lang="zh-TW" altLang="zh-HK"/>
          </a:p>
        </p:txBody>
      </p:sp>
      <p:sp>
        <p:nvSpPr>
          <p:cNvPr id="9" name="頁尾版面配置區 5"/>
          <p:cNvSpPr>
            <a:spLocks noGrp="1"/>
          </p:cNvSpPr>
          <p:nvPr>
            <p:ph type="ftr" sz="quarter" idx="11"/>
          </p:nvPr>
        </p:nvSpPr>
        <p:spPr/>
        <p:txBody>
          <a:bodyPr/>
          <a:lstStyle>
            <a:lvl1pPr>
              <a:defRPr/>
            </a:lvl1pPr>
          </a:lstStyle>
          <a:p>
            <a:pPr>
              <a:defRPr/>
            </a:pPr>
            <a:endParaRPr lang="zh-TW" altLang="zh-HK"/>
          </a:p>
        </p:txBody>
      </p:sp>
      <p:sp>
        <p:nvSpPr>
          <p:cNvPr id="10" name="投影片編號版面配置區 6"/>
          <p:cNvSpPr>
            <a:spLocks noGrp="1"/>
          </p:cNvSpPr>
          <p:nvPr>
            <p:ph type="sldNum" sz="quarter" idx="12"/>
          </p:nvPr>
        </p:nvSpPr>
        <p:spPr/>
        <p:txBody>
          <a:bodyPr/>
          <a:lstStyle>
            <a:lvl1pPr>
              <a:defRPr/>
            </a:lvl1pPr>
          </a:lstStyle>
          <a:p>
            <a:fld id="{2323C8BE-DA79-47EA-B902-569CAC50450D}" type="slidenum">
              <a:rPr lang="en-US" altLang="zh-TW"/>
              <a:pPr/>
              <a:t>‹#›</a:t>
            </a:fld>
            <a:endParaRPr lang="en-US" altLang="zh-TW"/>
          </a:p>
        </p:txBody>
      </p:sp>
    </p:spTree>
    <p:extLst>
      <p:ext uri="{BB962C8B-B14F-4D97-AF65-F5344CB8AC3E}">
        <p14:creationId xmlns:p14="http://schemas.microsoft.com/office/powerpoint/2010/main" val="6248615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zh-HK"/>
          </a:p>
        </p:txBody>
      </p:sp>
      <p:sp>
        <p:nvSpPr>
          <p:cNvPr id="5" name="頁尾版面配置區 9"/>
          <p:cNvSpPr>
            <a:spLocks noGrp="1"/>
          </p:cNvSpPr>
          <p:nvPr>
            <p:ph type="ftr" sz="quarter" idx="11"/>
          </p:nvPr>
        </p:nvSpPr>
        <p:spPr/>
        <p:txBody>
          <a:bodyPr/>
          <a:lstStyle>
            <a:lvl1pPr>
              <a:defRPr/>
            </a:lvl1pPr>
          </a:lstStyle>
          <a:p>
            <a:pPr>
              <a:defRPr/>
            </a:pPr>
            <a:endParaRPr lang="zh-TW" altLang="zh-HK"/>
          </a:p>
        </p:txBody>
      </p:sp>
      <p:sp>
        <p:nvSpPr>
          <p:cNvPr id="6" name="投影片編號版面配置區 21"/>
          <p:cNvSpPr>
            <a:spLocks noGrp="1"/>
          </p:cNvSpPr>
          <p:nvPr>
            <p:ph type="sldNum" sz="quarter" idx="12"/>
          </p:nvPr>
        </p:nvSpPr>
        <p:spPr/>
        <p:txBody>
          <a:bodyPr/>
          <a:lstStyle>
            <a:lvl1pPr>
              <a:defRPr/>
            </a:lvl1pPr>
          </a:lstStyle>
          <a:p>
            <a:fld id="{873364F2-1ADE-4CB2-9CBE-16F29E5CE889}" type="slidenum">
              <a:rPr lang="en-US" altLang="zh-TW"/>
              <a:pPr/>
              <a:t>‹#›</a:t>
            </a:fld>
            <a:endParaRPr lang="en-US" altLang="zh-TW"/>
          </a:p>
        </p:txBody>
      </p:sp>
    </p:spTree>
    <p:extLst>
      <p:ext uri="{BB962C8B-B14F-4D97-AF65-F5344CB8AC3E}">
        <p14:creationId xmlns:p14="http://schemas.microsoft.com/office/powerpoint/2010/main" val="22861127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TW">
              <a:solidFill>
                <a:srgbClr val="FFFFFF"/>
              </a:solidFill>
              <a:ea typeface="新細明體" charset="-120"/>
            </a:endParaRPr>
          </a:p>
        </p:txBody>
      </p:sp>
      <p:sp>
        <p:nvSpPr>
          <p:cNvPr id="8" name="橢圓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blurRad="25400" dist="25400" dir="5400000" algn="tl" rotWithShape="0">
              <a:srgbClr val="AFA58D">
                <a:alpha val="8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5" name="標題版面配置區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zh-TW" altLang="en-US"/>
              <a:t>按一下以編輯母片標題樣式</a:t>
            </a:r>
          </a:p>
        </p:txBody>
      </p:sp>
      <p:sp>
        <p:nvSpPr>
          <p:cNvPr id="1033"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4" name="日期版面配置區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ea typeface="微軟正黑體" pitchFamily="34" charset="-120"/>
              </a:defRPr>
            </a:lvl1pPr>
          </a:lstStyle>
          <a:p>
            <a:pPr>
              <a:defRPr/>
            </a:pPr>
            <a:endParaRPr lang="zh-TW" altLang="zh-HK"/>
          </a:p>
        </p:txBody>
      </p:sp>
      <p:sp>
        <p:nvSpPr>
          <p:cNvPr id="10" name="頁尾版面配置區 9"/>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defRPr sz="1200">
                <a:solidFill>
                  <a:srgbClr val="B5A788"/>
                </a:solidFill>
                <a:ea typeface="微軟正黑體" pitchFamily="34" charset="-120"/>
              </a:defRPr>
            </a:lvl1pPr>
          </a:lstStyle>
          <a:p>
            <a:pPr>
              <a:defRPr/>
            </a:pPr>
            <a:endParaRPr lang="zh-TW" altLang="zh-HK"/>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ea typeface="微軟正黑體" panose="020B0604030504040204" pitchFamily="34" charset="-120"/>
              </a:defRPr>
            </a:lvl1pPr>
          </a:lstStyle>
          <a:p>
            <a:fld id="{86F1DAAA-D702-4E97-B475-27A4E32447AE}" type="slidenum">
              <a:rPr lang="en-US" altLang="zh-TW"/>
              <a:pPr/>
              <a:t>‹#›</a:t>
            </a:fld>
            <a:endParaRPr lang="en-US" altLang="zh-TW"/>
          </a:p>
        </p:txBody>
      </p:sp>
      <p:sp>
        <p:nvSpPr>
          <p:cNvPr id="15" name="矩形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5405" r:id="rId1"/>
    <p:sldLayoutId id="2147485417" r:id="rId2"/>
    <p:sldLayoutId id="2147485406" r:id="rId3"/>
    <p:sldLayoutId id="2147485418" r:id="rId4"/>
    <p:sldLayoutId id="2147485407" r:id="rId5"/>
    <p:sldLayoutId id="2147485419" r:id="rId6"/>
    <p:sldLayoutId id="2147485420" r:id="rId7"/>
    <p:sldLayoutId id="2147485421" r:id="rId8"/>
    <p:sldLayoutId id="2147485408" r:id="rId9"/>
    <p:sldLayoutId id="2147485409" r:id="rId10"/>
    <p:sldLayoutId id="2147485410" r:id="rId11"/>
    <p:sldLayoutId id="2147485422" r:id="rId12"/>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a:solidFill>
                  <a:srgbClr val="FFFFFF"/>
                </a:solidFill>
                <a:latin typeface="Garamond"/>
                <a:ea typeface="+mn-ea"/>
              </a:defRPr>
            </a:lvl1pPr>
          </a:lstStyle>
          <a:p>
            <a:pPr>
              <a:defRPr/>
            </a:pPr>
            <a:fld id="{AC2C9F08-A935-47E8-A606-1BA5061AF749}" type="datetime1">
              <a:rPr lang="en-US"/>
              <a:pPr>
                <a:defRPr/>
              </a:pPr>
              <a:t>5/27/2016</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rgbClr val="FFFFFF"/>
                </a:solidFill>
                <a:latin typeface="Garamond"/>
                <a:ea typeface="+mn-ea"/>
              </a:defRPr>
            </a:lvl1pPr>
          </a:lstStyle>
          <a:p>
            <a:pPr>
              <a:defRPr/>
            </a:pPr>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solidFill>
                  <a:srgbClr val="FFFFFF"/>
                </a:solidFill>
                <a:latin typeface="Garamond" panose="02020404030301010803" pitchFamily="18" charset="0"/>
              </a:defRPr>
            </a:lvl1pPr>
          </a:lstStyle>
          <a:p>
            <a:fld id="{994F36BF-B84E-4A2D-9AF9-54F4C34BDD3D}" type="slidenum">
              <a:rPr lang="en-GB" altLang="zh-HK"/>
              <a:pPr/>
              <a:t>‹#›</a:t>
            </a:fld>
            <a:endParaRPr lang="en-GB" altLang="zh-HK"/>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ltLang="zh-HK"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5423" r:id="rId1"/>
    <p:sldLayoutId id="2147485424" r:id="rId2"/>
    <p:sldLayoutId id="2147485425" r:id="rId3"/>
    <p:sldLayoutId id="2147485426" r:id="rId4"/>
    <p:sldLayoutId id="2147485427" r:id="rId5"/>
    <p:sldLayoutId id="2147485428" r:id="rId6"/>
    <p:sldLayoutId id="2147485429" r:id="rId7"/>
    <p:sldLayoutId id="2147485430" r:id="rId8"/>
    <p:sldLayoutId id="2147485431" r:id="rId9"/>
    <p:sldLayoutId id="2147485432" r:id="rId10"/>
    <p:sldLayoutId id="2147485433" r:id="rId11"/>
  </p:sldLayoutIdLst>
  <p:hf hdr="0" ftr="0" dt="0"/>
  <p:txStyles>
    <p:titleStyle>
      <a:lvl1pPr algn="ctr" rtl="0" eaLnBrk="0" fontAlgn="base" hangingPunct="0">
        <a:spcBef>
          <a:spcPts val="400"/>
        </a:spcBef>
        <a:spcAft>
          <a:spcPct val="0"/>
        </a:spcAft>
        <a:defRPr b="1" kern="1200" cap="all">
          <a:solidFill>
            <a:srgbClr val="404040"/>
          </a:solidFill>
          <a:latin typeface="+mj-lt"/>
          <a:ea typeface="+mj-ea"/>
          <a:cs typeface="Tunga" pitchFamily="2"/>
        </a:defRPr>
      </a:lvl1pPr>
      <a:lvl2pPr algn="ctr" rtl="0" eaLnBrk="0" fontAlgn="base" hangingPunct="0">
        <a:spcBef>
          <a:spcPts val="400"/>
        </a:spcBef>
        <a:spcAft>
          <a:spcPct val="0"/>
        </a:spcAft>
        <a:defRPr b="1">
          <a:solidFill>
            <a:srgbClr val="404040"/>
          </a:solidFill>
          <a:latin typeface="Garamond" pitchFamily="18" charset="0"/>
          <a:cs typeface="Tunga" pitchFamily="34" charset="0"/>
        </a:defRPr>
      </a:lvl2pPr>
      <a:lvl3pPr algn="ctr" rtl="0" eaLnBrk="0" fontAlgn="base" hangingPunct="0">
        <a:spcBef>
          <a:spcPts val="400"/>
        </a:spcBef>
        <a:spcAft>
          <a:spcPct val="0"/>
        </a:spcAft>
        <a:defRPr b="1">
          <a:solidFill>
            <a:srgbClr val="404040"/>
          </a:solidFill>
          <a:latin typeface="Garamond" pitchFamily="18" charset="0"/>
          <a:cs typeface="Tunga" pitchFamily="34" charset="0"/>
        </a:defRPr>
      </a:lvl3pPr>
      <a:lvl4pPr algn="ctr" rtl="0" eaLnBrk="0" fontAlgn="base" hangingPunct="0">
        <a:spcBef>
          <a:spcPts val="400"/>
        </a:spcBef>
        <a:spcAft>
          <a:spcPct val="0"/>
        </a:spcAft>
        <a:defRPr b="1">
          <a:solidFill>
            <a:srgbClr val="404040"/>
          </a:solidFill>
          <a:latin typeface="Garamond" pitchFamily="18" charset="0"/>
          <a:cs typeface="Tunga" pitchFamily="34" charset="0"/>
        </a:defRPr>
      </a:lvl4pPr>
      <a:lvl5pPr algn="ctr" rtl="0" eaLnBrk="0" fontAlgn="base" hangingPunct="0">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a:solidFill>
                  <a:srgbClr val="FFFFFF"/>
                </a:solidFill>
                <a:latin typeface="Garamond"/>
                <a:ea typeface="+mn-ea"/>
              </a:defRPr>
            </a:lvl1pPr>
          </a:lstStyle>
          <a:p>
            <a:pPr>
              <a:defRPr/>
            </a:pPr>
            <a:fld id="{2208B661-3C1F-4648-9A44-BC69D9414A9F}" type="datetime1">
              <a:rPr lang="en-US"/>
              <a:pPr>
                <a:defRPr/>
              </a:pPr>
              <a:t>5/27/2016</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rgbClr val="FFFFFF"/>
                </a:solidFill>
                <a:latin typeface="Garamond"/>
                <a:ea typeface="+mn-ea"/>
              </a:defRPr>
            </a:lvl1pPr>
          </a:lstStyle>
          <a:p>
            <a:pPr>
              <a:defRPr/>
            </a:pPr>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solidFill>
                  <a:srgbClr val="FFFFFF"/>
                </a:solidFill>
                <a:latin typeface="Garamond" panose="02020404030301010803" pitchFamily="18" charset="0"/>
              </a:defRPr>
            </a:lvl1pPr>
          </a:lstStyle>
          <a:p>
            <a:fld id="{4615B9D7-7CCA-4389-9BB3-5AA5B8ED618A}" type="slidenum">
              <a:rPr lang="en-GB" altLang="zh-HK"/>
              <a:pPr/>
              <a:t>‹#›</a:t>
            </a:fld>
            <a:endParaRPr lang="en-GB" altLang="zh-HK"/>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ltLang="zh-HK"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5434" r:id="rId1"/>
    <p:sldLayoutId id="2147485435" r:id="rId2"/>
    <p:sldLayoutId id="2147485436" r:id="rId3"/>
    <p:sldLayoutId id="2147485437" r:id="rId4"/>
    <p:sldLayoutId id="2147485438" r:id="rId5"/>
    <p:sldLayoutId id="2147485439" r:id="rId6"/>
    <p:sldLayoutId id="2147485440" r:id="rId7"/>
    <p:sldLayoutId id="2147485441" r:id="rId8"/>
    <p:sldLayoutId id="2147485442" r:id="rId9"/>
    <p:sldLayoutId id="2147485443" r:id="rId10"/>
    <p:sldLayoutId id="2147485444" r:id="rId11"/>
  </p:sldLayoutIdLst>
  <p:hf hdr="0" ftr="0" dt="0"/>
  <p:txStyles>
    <p:titleStyle>
      <a:lvl1pPr algn="ctr" rtl="0" eaLnBrk="0" fontAlgn="base" hangingPunct="0">
        <a:spcBef>
          <a:spcPts val="400"/>
        </a:spcBef>
        <a:spcAft>
          <a:spcPct val="0"/>
        </a:spcAft>
        <a:defRPr b="1" kern="1200" cap="all">
          <a:solidFill>
            <a:srgbClr val="404040"/>
          </a:solidFill>
          <a:latin typeface="+mj-lt"/>
          <a:ea typeface="+mj-ea"/>
          <a:cs typeface="Tunga" pitchFamily="2"/>
        </a:defRPr>
      </a:lvl1pPr>
      <a:lvl2pPr algn="ctr" rtl="0" eaLnBrk="0" fontAlgn="base" hangingPunct="0">
        <a:spcBef>
          <a:spcPts val="400"/>
        </a:spcBef>
        <a:spcAft>
          <a:spcPct val="0"/>
        </a:spcAft>
        <a:defRPr b="1">
          <a:solidFill>
            <a:srgbClr val="404040"/>
          </a:solidFill>
          <a:latin typeface="Garamond" pitchFamily="18" charset="0"/>
          <a:cs typeface="Tunga" pitchFamily="34" charset="0"/>
        </a:defRPr>
      </a:lvl2pPr>
      <a:lvl3pPr algn="ctr" rtl="0" eaLnBrk="0" fontAlgn="base" hangingPunct="0">
        <a:spcBef>
          <a:spcPts val="400"/>
        </a:spcBef>
        <a:spcAft>
          <a:spcPct val="0"/>
        </a:spcAft>
        <a:defRPr b="1">
          <a:solidFill>
            <a:srgbClr val="404040"/>
          </a:solidFill>
          <a:latin typeface="Garamond" pitchFamily="18" charset="0"/>
          <a:cs typeface="Tunga" pitchFamily="34" charset="0"/>
        </a:defRPr>
      </a:lvl3pPr>
      <a:lvl4pPr algn="ctr" rtl="0" eaLnBrk="0" fontAlgn="base" hangingPunct="0">
        <a:spcBef>
          <a:spcPts val="400"/>
        </a:spcBef>
        <a:spcAft>
          <a:spcPct val="0"/>
        </a:spcAft>
        <a:defRPr b="1">
          <a:solidFill>
            <a:srgbClr val="404040"/>
          </a:solidFill>
          <a:latin typeface="Garamond" pitchFamily="18" charset="0"/>
          <a:cs typeface="Tunga" pitchFamily="34" charset="0"/>
        </a:defRPr>
      </a:lvl4pPr>
      <a:lvl5pPr algn="ctr" rtl="0" eaLnBrk="0" fontAlgn="base" hangingPunct="0">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TW">
              <a:solidFill>
                <a:srgbClr val="FFFFFF"/>
              </a:solidFill>
              <a:ea typeface="新細明體" charset="-120"/>
            </a:endParaRPr>
          </a:p>
        </p:txBody>
      </p:sp>
      <p:sp>
        <p:nvSpPr>
          <p:cNvPr id="8" name="橢圓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blurRad="25400" dist="25400" dir="5400000" algn="tl" rotWithShape="0">
              <a:srgbClr val="AFA58D">
                <a:alpha val="8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
        <p:nvSpPr>
          <p:cNvPr id="5" name="標題版面配置區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zh-TW" altLang="en-US"/>
              <a:t>按一下以編輯母片標題樣式</a:t>
            </a:r>
          </a:p>
        </p:txBody>
      </p:sp>
      <p:sp>
        <p:nvSpPr>
          <p:cNvPr id="4105"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4" name="日期版面配置區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ea typeface="微軟正黑體" pitchFamily="34" charset="-120"/>
              </a:defRPr>
            </a:lvl1pPr>
          </a:lstStyle>
          <a:p>
            <a:pPr>
              <a:defRPr/>
            </a:pPr>
            <a:endParaRPr lang="zh-TW" altLang="zh-HK"/>
          </a:p>
        </p:txBody>
      </p:sp>
      <p:sp>
        <p:nvSpPr>
          <p:cNvPr id="10" name="頁尾版面配置區 9"/>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defRPr sz="1200">
                <a:solidFill>
                  <a:srgbClr val="B5A788"/>
                </a:solidFill>
                <a:ea typeface="微軟正黑體" pitchFamily="34" charset="-120"/>
              </a:defRPr>
            </a:lvl1pPr>
          </a:lstStyle>
          <a:p>
            <a:pPr>
              <a:defRPr/>
            </a:pPr>
            <a:endParaRPr lang="zh-TW" altLang="zh-HK"/>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ea typeface="微軟正黑體" panose="020B0604030504040204" pitchFamily="34" charset="-120"/>
              </a:defRPr>
            </a:lvl1pPr>
          </a:lstStyle>
          <a:p>
            <a:fld id="{568A2395-F7F3-4A3D-B910-F89662C09099}" type="slidenum">
              <a:rPr lang="en-US" altLang="zh-TW"/>
              <a:pPr/>
              <a:t>‹#›</a:t>
            </a:fld>
            <a:endParaRPr lang="en-US" altLang="zh-TW"/>
          </a:p>
        </p:txBody>
      </p:sp>
      <p:sp>
        <p:nvSpPr>
          <p:cNvPr id="15" name="矩形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zh-TW" sz="1800" smtClean="0">
              <a:solidFill>
                <a:srgbClr val="FFFFFF"/>
              </a:solidFill>
              <a:latin typeface="Gill Sans MT" pitchFamily="34"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5411" r:id="rId1"/>
    <p:sldLayoutId id="2147485445" r:id="rId2"/>
    <p:sldLayoutId id="2147485412" r:id="rId3"/>
    <p:sldLayoutId id="2147485446" r:id="rId4"/>
    <p:sldLayoutId id="2147485413" r:id="rId5"/>
    <p:sldLayoutId id="2147485447" r:id="rId6"/>
    <p:sldLayoutId id="2147485448" r:id="rId7"/>
    <p:sldLayoutId id="2147485449" r:id="rId8"/>
    <p:sldLayoutId id="2147485414" r:id="rId9"/>
    <p:sldLayoutId id="2147485415" r:id="rId10"/>
    <p:sldLayoutId id="2147485416"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hyperlink" Target="http://moodle.hku.hk/mod/forum/view.php?id=802815" TargetMode="External"/><Relationship Id="rId4" Type="http://schemas.openxmlformats.org/officeDocument/2006/relationships/hyperlink" Target="http://moodle.hku.hk/mod/page/view.php?id=61954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ssessmentproject.com.hk/files/Survey%20of%20Students%20-%20Post%20Exam%20UGC.pdf"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www.assessmentproject.com.hk/resources.html"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ookes.ac.uk/services/ocsld/resources/20reasons.html"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0BxmcC8nrnYLId0YydHZHZkdNREE/view?pli=1" TargetMode="External"/><Relationship Id="rId2" Type="http://schemas.openxmlformats.org/officeDocument/2006/relationships/hyperlink" Target="https://youtu.be/latTCUSOE34" TargetMode="Externa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hyperlink" Target="http://tl.hku.hk/elearningblog/?pid=18128" TargetMode="Externa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ww.uts.edu.au/research-and-teaching/teaching-and-learning/assessment-futures/overview"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enhancingfeedback.ed.ac.uk/index.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moodle.hku.hk/mod/folder/view.php?id=61954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www.cetl.hku.hk/conf2015/assessment-for-student-learning-in-law-and-beyo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990600" y="533400"/>
            <a:ext cx="6781800" cy="762000"/>
          </a:xfrm>
        </p:spPr>
        <p:txBody>
          <a:bodyPr>
            <a:normAutofit fontScale="90000"/>
          </a:bodyPr>
          <a:lstStyle/>
          <a:p>
            <a:pPr algn="ctr" eaLnBrk="1" hangingPunct="1">
              <a:defRPr/>
            </a:pPr>
            <a:r>
              <a:rPr lang="en-US" altLang="zh-TW" sz="1300" b="1" smtClean="0">
                <a:solidFill>
                  <a:schemeClr val="folHlink"/>
                </a:solidFill>
                <a:effectLst>
                  <a:outerShdw blurRad="38100" dist="38100" dir="2700000" algn="tl">
                    <a:srgbClr val="C0C0C0"/>
                  </a:outerShdw>
                </a:effectLst>
                <a:ea typeface="新細明體" pitchFamily="18" charset="-120"/>
              </a:rPr>
              <a:t/>
            </a:r>
            <a:br>
              <a:rPr lang="en-US" altLang="zh-TW" sz="1300" b="1" smtClean="0">
                <a:solidFill>
                  <a:schemeClr val="folHlink"/>
                </a:solidFill>
                <a:effectLst>
                  <a:outerShdw blurRad="38100" dist="38100" dir="2700000" algn="tl">
                    <a:srgbClr val="C0C0C0"/>
                  </a:outerShdw>
                </a:effectLst>
                <a:ea typeface="新細明體" pitchFamily="18" charset="-120"/>
              </a:rPr>
            </a:br>
            <a:r>
              <a:rPr lang="en-US" altLang="zh-TW" sz="1300" b="1" smtClean="0">
                <a:solidFill>
                  <a:schemeClr val="folHlink"/>
                </a:solidFill>
                <a:effectLst>
                  <a:outerShdw blurRad="38100" dist="38100" dir="2700000" algn="tl">
                    <a:srgbClr val="C0C0C0"/>
                  </a:outerShdw>
                </a:effectLst>
                <a:ea typeface="新細明體" pitchFamily="18" charset="-120"/>
              </a:rPr>
              <a:t/>
            </a:r>
            <a:br>
              <a:rPr lang="en-US" altLang="zh-TW" sz="1300" b="1" smtClean="0">
                <a:solidFill>
                  <a:schemeClr val="folHlink"/>
                </a:solidFill>
                <a:effectLst>
                  <a:outerShdw blurRad="38100" dist="38100" dir="2700000" algn="tl">
                    <a:srgbClr val="C0C0C0"/>
                  </a:outerShdw>
                </a:effectLst>
                <a:ea typeface="新細明體" pitchFamily="18" charset="-120"/>
              </a:rPr>
            </a:br>
            <a:r>
              <a:rPr lang="en-US" altLang="zh-TW" sz="1300" b="1" smtClean="0">
                <a:solidFill>
                  <a:schemeClr val="folHlink"/>
                </a:solidFill>
                <a:effectLst>
                  <a:outerShdw blurRad="38100" dist="38100" dir="2700000" algn="tl">
                    <a:srgbClr val="C0C0C0"/>
                  </a:outerShdw>
                </a:effectLst>
                <a:ea typeface="新細明體" pitchFamily="18" charset="-120"/>
              </a:rPr>
              <a:t/>
            </a:r>
            <a:br>
              <a:rPr lang="en-US" altLang="zh-TW" sz="1300" b="1" smtClean="0">
                <a:solidFill>
                  <a:schemeClr val="folHlink"/>
                </a:solidFill>
                <a:effectLst>
                  <a:outerShdw blurRad="38100" dist="38100" dir="2700000" algn="tl">
                    <a:srgbClr val="C0C0C0"/>
                  </a:outerShdw>
                </a:effectLst>
                <a:ea typeface="新細明體" pitchFamily="18" charset="-120"/>
              </a:rPr>
            </a:br>
            <a:r>
              <a:rPr lang="en-US" altLang="zh-TW" sz="1400" b="1" smtClean="0">
                <a:solidFill>
                  <a:srgbClr val="00B050"/>
                </a:solidFill>
                <a:effectLst>
                  <a:outerShdw blurRad="38100" dist="38100" dir="2700000" algn="tl">
                    <a:srgbClr val="C0C0C0"/>
                  </a:outerShdw>
                </a:effectLst>
                <a:ea typeface="新細明體" pitchFamily="18" charset="-120"/>
              </a:rPr>
              <a:t>National University of Singapore </a:t>
            </a:r>
            <a:br>
              <a:rPr lang="en-US" altLang="zh-TW" sz="1400" b="1" smtClean="0">
                <a:solidFill>
                  <a:srgbClr val="00B050"/>
                </a:solidFill>
                <a:effectLst>
                  <a:outerShdw blurRad="38100" dist="38100" dir="2700000" algn="tl">
                    <a:srgbClr val="C0C0C0"/>
                  </a:outerShdw>
                </a:effectLst>
                <a:ea typeface="新細明體" pitchFamily="18" charset="-120"/>
              </a:rPr>
            </a:br>
            <a:r>
              <a:rPr lang="en-US" altLang="zh-TW" sz="1400" b="1" smtClean="0">
                <a:solidFill>
                  <a:srgbClr val="00B050"/>
                </a:solidFill>
                <a:effectLst>
                  <a:outerShdw blurRad="38100" dist="38100" dir="2700000" algn="tl">
                    <a:srgbClr val="C0C0C0"/>
                  </a:outerShdw>
                </a:effectLst>
                <a:ea typeface="新細明體" pitchFamily="18" charset="-120"/>
              </a:rPr>
              <a:t>Teaching Academy</a:t>
            </a:r>
            <a:br>
              <a:rPr lang="en-US" altLang="zh-TW" sz="1400" b="1" smtClean="0">
                <a:solidFill>
                  <a:srgbClr val="00B050"/>
                </a:solidFill>
                <a:effectLst>
                  <a:outerShdw blurRad="38100" dist="38100" dir="2700000" algn="tl">
                    <a:srgbClr val="C0C0C0"/>
                  </a:outerShdw>
                </a:effectLst>
                <a:ea typeface="新細明體" pitchFamily="18" charset="-120"/>
              </a:rPr>
            </a:br>
            <a:r>
              <a:rPr lang="en-US" altLang="zh-TW" sz="1100" b="1" smtClean="0">
                <a:solidFill>
                  <a:srgbClr val="00B050"/>
                </a:solidFill>
                <a:effectLst>
                  <a:outerShdw blurRad="38100" dist="38100" dir="2700000" algn="tl">
                    <a:srgbClr val="C0C0C0"/>
                  </a:outerShdw>
                </a:effectLst>
                <a:ea typeface="新細明體" pitchFamily="18" charset="-120"/>
              </a:rPr>
              <a:t> </a:t>
            </a:r>
            <a:br>
              <a:rPr lang="en-US" altLang="zh-TW" sz="1100" b="1" smtClean="0">
                <a:solidFill>
                  <a:srgbClr val="00B050"/>
                </a:solidFill>
                <a:effectLst>
                  <a:outerShdw blurRad="38100" dist="38100" dir="2700000" algn="tl">
                    <a:srgbClr val="C0C0C0"/>
                  </a:outerShdw>
                </a:effectLst>
                <a:ea typeface="新細明體" pitchFamily="18" charset="-120"/>
              </a:rPr>
            </a:br>
            <a:r>
              <a:rPr lang="en-US" altLang="zh-TW" sz="1100" b="1" smtClean="0">
                <a:solidFill>
                  <a:srgbClr val="00B050"/>
                </a:solidFill>
                <a:effectLst>
                  <a:outerShdw blurRad="38100" dist="38100" dir="2700000" algn="tl">
                    <a:srgbClr val="C0C0C0"/>
                  </a:outerShdw>
                </a:effectLst>
                <a:ea typeface="新細明體" pitchFamily="18" charset="-120"/>
              </a:rPr>
              <a:t>May 20, 2016</a:t>
            </a:r>
          </a:p>
        </p:txBody>
      </p:sp>
      <p:sp>
        <p:nvSpPr>
          <p:cNvPr id="38915" name="Rectangle 3"/>
          <p:cNvSpPr>
            <a:spLocks noGrp="1" noChangeArrowheads="1"/>
          </p:cNvSpPr>
          <p:nvPr>
            <p:ph idx="4294967295"/>
          </p:nvPr>
        </p:nvSpPr>
        <p:spPr>
          <a:xfrm>
            <a:off x="990600" y="1828800"/>
            <a:ext cx="7162800" cy="4038600"/>
          </a:xfrm>
        </p:spPr>
        <p:txBody>
          <a:bodyPr/>
          <a:lstStyle/>
          <a:p>
            <a:pPr marL="609600" indent="-609600" algn="ctr" eaLnBrk="1" hangingPunct="1">
              <a:buFontTx/>
              <a:buNone/>
            </a:pPr>
            <a:r>
              <a:rPr lang="en-US" altLang="zh-TW" sz="3600" smtClean="0">
                <a:solidFill>
                  <a:srgbClr val="00863D"/>
                </a:solidFill>
                <a:ea typeface="新細明體" charset="-120"/>
              </a:rPr>
              <a:t>Task-based, self-directed (authentic) learning and assessment in the law curriculum </a:t>
            </a:r>
          </a:p>
          <a:p>
            <a:pPr marL="609600" indent="-609600" eaLnBrk="1" hangingPunct="1">
              <a:buFontTx/>
              <a:buNone/>
            </a:pPr>
            <a:endParaRPr lang="en-US" altLang="zh-TW" sz="2000" smtClean="0">
              <a:solidFill>
                <a:schemeClr val="folHlink"/>
              </a:solidFill>
              <a:ea typeface="新細明體" charset="-120"/>
            </a:endParaRPr>
          </a:p>
          <a:p>
            <a:pPr marL="609600" indent="-609600" eaLnBrk="1" hangingPunct="1">
              <a:buFontTx/>
              <a:buNone/>
            </a:pPr>
            <a:r>
              <a:rPr lang="en-US" altLang="zh-TW" sz="2000" smtClean="0">
                <a:solidFill>
                  <a:srgbClr val="00B050"/>
                </a:solidFill>
                <a:ea typeface="新細明體" charset="-120"/>
              </a:rPr>
              <a:t>Rick Glofcheski</a:t>
            </a:r>
          </a:p>
          <a:p>
            <a:pPr marL="609600" indent="-609600" eaLnBrk="1" hangingPunct="1">
              <a:buFontTx/>
              <a:buNone/>
            </a:pPr>
            <a:r>
              <a:rPr lang="en-US" altLang="zh-TW" sz="2000" smtClean="0">
                <a:solidFill>
                  <a:srgbClr val="00B050"/>
                </a:solidFill>
                <a:ea typeface="新細明體" charset="-120"/>
              </a:rPr>
              <a:t>Faculty of Law</a:t>
            </a:r>
          </a:p>
          <a:p>
            <a:pPr marL="609600" indent="-609600" eaLnBrk="1" hangingPunct="1">
              <a:buFontTx/>
              <a:buNone/>
            </a:pPr>
            <a:r>
              <a:rPr lang="en-US" altLang="zh-TW" sz="2000" smtClean="0">
                <a:solidFill>
                  <a:srgbClr val="00B050"/>
                </a:solidFill>
                <a:ea typeface="新細明體" charset="-120"/>
              </a:rPr>
              <a:t>University of Hong Kong</a:t>
            </a:r>
          </a:p>
        </p:txBody>
      </p:sp>
      <p:sp>
        <p:nvSpPr>
          <p:cNvPr id="38916"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F0C05ED1-D65B-4CFA-ACBD-D43F01513258}"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1</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圖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2440" y="1600200"/>
            <a:ext cx="5811120" cy="432720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8FABCD5E-E04D-43D6-B469-52DEE23D0076}"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10</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0" y="442913"/>
            <a:ext cx="8229600" cy="5683250"/>
          </a:xfrm>
        </p:spPr>
        <p:txBody>
          <a:bodyPr/>
          <a:lstStyle/>
          <a:p>
            <a:pPr marL="0" indent="0">
              <a:buFont typeface="Wingdings 2" panose="05020102010507070707" pitchFamily="18" charset="2"/>
              <a:buNone/>
            </a:pPr>
            <a:r>
              <a:rPr lang="en-US" altLang="zh-HK" sz="4400" smtClean="0">
                <a:ea typeface="新細明體" charset="-120"/>
              </a:rPr>
              <a:t> </a:t>
            </a:r>
          </a:p>
          <a:p>
            <a:pPr marL="0" indent="0" eaLnBrk="1" hangingPunct="1">
              <a:buFontTx/>
              <a:buNone/>
            </a:pPr>
            <a:endParaRPr lang="en-US" altLang="zh-HK" sz="4400" smtClean="0">
              <a:ea typeface="新細明體" charset="-120"/>
            </a:endParaRPr>
          </a:p>
        </p:txBody>
      </p:sp>
      <p:pic>
        <p:nvPicPr>
          <p:cNvPr id="1843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1219200"/>
            <a:ext cx="3657600" cy="4762474"/>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B8FA0660-D654-49E7-B62F-D33D53118CE1}"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11</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http://moodle.hku.hk/pluginfile.php/693390/mod_page/content/10/pic1.jpg"/>
          <p:cNvSpPr>
            <a:spLocks noChangeAspect="1" noChangeArrowheads="1"/>
          </p:cNvSpPr>
          <p:nvPr/>
        </p:nvSpPr>
        <p:spPr bwMode="auto">
          <a:xfrm>
            <a:off x="63500" y="-2430463"/>
            <a:ext cx="3810000" cy="507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endParaRPr lang="zh-HK" altLang="zh-HK" sz="1800">
              <a:latin typeface="Arial" panose="020B0604020202020204" pitchFamily="34" charset="0"/>
              <a:ea typeface="微軟正黑體" panose="020B0604030504040204" pitchFamily="34" charset="-120"/>
            </a:endParaRPr>
          </a:p>
        </p:txBody>
      </p:sp>
      <p:pic>
        <p:nvPicPr>
          <p:cNvPr id="19461" name="Picture 3" descr="C:\Users\Lenovo's User.LenovosUser\Desktop\pic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1066800"/>
            <a:ext cx="3971226" cy="49530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9D99A8B1-C5E5-4115-8AEB-8BD3C7E76CD4}"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12</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1676400" y="1371600"/>
            <a:ext cx="6977063" cy="4754563"/>
          </a:xfrm>
        </p:spPr>
        <p:txBody>
          <a:bodyPr/>
          <a:lstStyle/>
          <a:p>
            <a:pPr marL="0" indent="0">
              <a:buFont typeface="Wingdings 2" panose="05020102010507070707" pitchFamily="18" charset="2"/>
              <a:buNone/>
            </a:pPr>
            <a:r>
              <a:rPr lang="en-US" altLang="zh-HK" sz="4400" smtClean="0">
                <a:ea typeface="新細明體" charset="-120"/>
              </a:rPr>
              <a:t> </a:t>
            </a:r>
          </a:p>
          <a:p>
            <a:pPr marL="0" indent="0" eaLnBrk="1" hangingPunct="1">
              <a:buFontTx/>
              <a:buNone/>
            </a:pPr>
            <a:endParaRPr lang="en-US" altLang="zh-HK" sz="4400" smtClean="0">
              <a:ea typeface="新細明體" charset="-120"/>
            </a:endParaRPr>
          </a:p>
        </p:txBody>
      </p:sp>
      <p:pic>
        <p:nvPicPr>
          <p:cNvPr id="20484" name="Picture 2" descr="C:\rickeudora\Attach\12052015122326-0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219200"/>
            <a:ext cx="6096000" cy="46736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124FE208-F505-4FB6-86A1-7B245F1C5B94}"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13</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图片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1066800"/>
            <a:ext cx="4552823" cy="480536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60AF5EE6-6332-41DB-A5A2-93C803A89173}"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14</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2D11EC46-AB72-455E-8E0D-102132CE7F3B}"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15</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22531" name="Picture 2" descr="H:\colonial era warning notice western st Feb 20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914400"/>
            <a:ext cx="4476750" cy="52578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Slide Number Placeholder 5"/>
          <p:cNvSpPr txBox="1">
            <a:spLocks/>
          </p:cNvSpPr>
          <p:nvPr/>
        </p:nvSpPr>
        <p:spPr bwMode="auto">
          <a:xfrm>
            <a:off x="7696200" y="571500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AD231E83-AFA2-4471-A8CB-531345C03093}"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15</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idx="4294967295"/>
          </p:nvPr>
        </p:nvSpPr>
        <p:spPr>
          <a:xfrm>
            <a:off x="1066800" y="990600"/>
            <a:ext cx="6705600" cy="762000"/>
          </a:xfrm>
        </p:spPr>
        <p:txBody>
          <a:bodyPr/>
          <a:lstStyle/>
          <a:p>
            <a:pPr>
              <a:defRPr/>
            </a:pPr>
            <a:r>
              <a:rPr lang="en-US" altLang="zh-HK" sz="2800" b="1" smtClean="0">
                <a:solidFill>
                  <a:srgbClr val="C58D01"/>
                </a:solidFill>
                <a:effectLst>
                  <a:outerShdw blurRad="38100" dist="38100" dir="2700000" algn="tl">
                    <a:srgbClr val="C0C0C0"/>
                  </a:outerShdw>
                </a:effectLst>
                <a:ea typeface="新細明體" pitchFamily="18" charset="-120"/>
              </a:rPr>
              <a:t>Characteristics of Tort Walk</a:t>
            </a:r>
          </a:p>
        </p:txBody>
      </p:sp>
      <p:sp>
        <p:nvSpPr>
          <p:cNvPr id="54275" name="Rectangle 3"/>
          <p:cNvSpPr>
            <a:spLocks noGrp="1" noChangeArrowheads="1"/>
          </p:cNvSpPr>
          <p:nvPr>
            <p:ph type="body" idx="4294967295"/>
          </p:nvPr>
        </p:nvSpPr>
        <p:spPr>
          <a:xfrm>
            <a:off x="1828800" y="2057400"/>
            <a:ext cx="6096000" cy="3886200"/>
          </a:xfrm>
        </p:spPr>
        <p:txBody>
          <a:bodyPr/>
          <a:lstStyle/>
          <a:p>
            <a:pPr marL="0" indent="0" algn="just">
              <a:buFont typeface="Wingdings 2" panose="05020102010507070707" pitchFamily="18" charset="2"/>
              <a:buNone/>
            </a:pPr>
            <a:r>
              <a:rPr lang="en-US" altLang="zh-HK" sz="2000" smtClean="0">
                <a:solidFill>
                  <a:srgbClr val="C58D01"/>
                </a:solidFill>
                <a:ea typeface="新細明體" charset="-120"/>
              </a:rPr>
              <a:t>Learning in context, uncover the social concerns that underlie the law (deep learning)</a:t>
            </a:r>
          </a:p>
          <a:p>
            <a:pPr marL="0" indent="0" algn="just">
              <a:buFont typeface="Wingdings 2" panose="05020102010507070707" pitchFamily="18" charset="2"/>
              <a:buNone/>
            </a:pPr>
            <a:r>
              <a:rPr lang="en-US" altLang="zh-HK" sz="2000" smtClean="0">
                <a:solidFill>
                  <a:srgbClr val="C58D01"/>
                </a:solidFill>
                <a:ea typeface="新細明體" charset="-120"/>
              </a:rPr>
              <a:t>Independent learning: students identify/construct the artefacts of their learning</a:t>
            </a:r>
          </a:p>
          <a:p>
            <a:pPr marL="0" indent="0" algn="just">
              <a:buFont typeface="Wingdings 2" panose="05020102010507070707" pitchFamily="18" charset="2"/>
              <a:buNone/>
            </a:pPr>
            <a:r>
              <a:rPr lang="en-US" altLang="zh-HK" sz="2000" smtClean="0">
                <a:solidFill>
                  <a:srgbClr val="C58D01"/>
                </a:solidFill>
                <a:ea typeface="新細明體" charset="-120"/>
              </a:rPr>
              <a:t>Habit-forming (1</a:t>
            </a:r>
            <a:r>
              <a:rPr lang="en-US" altLang="zh-HK" sz="2000" baseline="30000" smtClean="0">
                <a:solidFill>
                  <a:srgbClr val="C58D01"/>
                </a:solidFill>
                <a:ea typeface="新細明體" charset="-120"/>
              </a:rPr>
              <a:t>st</a:t>
            </a:r>
            <a:r>
              <a:rPr lang="en-US" altLang="zh-HK" sz="2000" smtClean="0">
                <a:solidFill>
                  <a:srgbClr val="C58D01"/>
                </a:solidFill>
                <a:ea typeface="新細明體" charset="-120"/>
              </a:rPr>
              <a:t> photo discarded for a better one)</a:t>
            </a:r>
          </a:p>
          <a:p>
            <a:pPr marL="0" indent="0" algn="just">
              <a:buFont typeface="Wingdings 2" panose="05020102010507070707" pitchFamily="18" charset="2"/>
              <a:buNone/>
            </a:pPr>
            <a:r>
              <a:rPr lang="en-US" altLang="zh-HK" sz="2000" smtClean="0">
                <a:solidFill>
                  <a:srgbClr val="C58D01"/>
                </a:solidFill>
                <a:ea typeface="新細明體" charset="-120"/>
              </a:rPr>
              <a:t>Capacity to foster life-long learning habits</a:t>
            </a:r>
          </a:p>
          <a:p>
            <a:pPr marL="0" indent="0" algn="just">
              <a:buFont typeface="Wingdings 2" panose="05020102010507070707" pitchFamily="18" charset="2"/>
              <a:buNone/>
            </a:pPr>
            <a:r>
              <a:rPr lang="en-US" altLang="zh-HK" sz="2000" smtClean="0">
                <a:solidFill>
                  <a:srgbClr val="C58D01"/>
                </a:solidFill>
                <a:ea typeface="新細明體" charset="-120"/>
              </a:rPr>
              <a:t>Adaptability to other disciplines (see Tim Wotherspoon, </a:t>
            </a:r>
            <a:r>
              <a:rPr lang="en-US" altLang="en-US" sz="2000" smtClean="0">
                <a:solidFill>
                  <a:srgbClr val="C58D01"/>
                </a:solidFill>
                <a:ea typeface="新細明體" charset="-120"/>
              </a:rPr>
              <a:t>“</a:t>
            </a:r>
            <a:r>
              <a:rPr lang="en-US" altLang="zh-HK" sz="2000" smtClean="0">
                <a:solidFill>
                  <a:srgbClr val="C58D01"/>
                </a:solidFill>
                <a:ea typeface="新細明體" charset="-120"/>
              </a:rPr>
              <a:t>Simplifying Complexity</a:t>
            </a:r>
            <a:r>
              <a:rPr lang="en-US" altLang="en-US" sz="2000" smtClean="0">
                <a:solidFill>
                  <a:srgbClr val="C58D01"/>
                </a:solidFill>
                <a:ea typeface="新細明體" charset="-120"/>
              </a:rPr>
              <a:t>”</a:t>
            </a:r>
            <a:r>
              <a:rPr lang="en-US" altLang="zh-HK" sz="2000" smtClean="0">
                <a:solidFill>
                  <a:srgbClr val="C58D01"/>
                </a:solidFill>
                <a:ea typeface="新細明體" charset="-120"/>
              </a:rPr>
              <a:t>, Faculty of Science, HKU)</a:t>
            </a:r>
          </a:p>
          <a:p>
            <a:pPr marL="0" indent="0" algn="just">
              <a:buFont typeface="Wingdings 2" panose="05020102010507070707" pitchFamily="18" charset="2"/>
              <a:buNone/>
            </a:pPr>
            <a:endParaRPr lang="en-US" altLang="zh-HK" sz="2000" smtClean="0">
              <a:solidFill>
                <a:srgbClr val="C58D01"/>
              </a:solidFill>
              <a:ea typeface="新細明體" charset="-120"/>
            </a:endParaRPr>
          </a:p>
          <a:p>
            <a:pPr marL="0" indent="0" algn="just">
              <a:buFont typeface="Wingdings 2" panose="05020102010507070707" pitchFamily="18" charset="2"/>
              <a:buNone/>
            </a:pPr>
            <a:r>
              <a:rPr lang="en-US" altLang="zh-HK" sz="2000" smtClean="0">
                <a:solidFill>
                  <a:srgbClr val="C58D01"/>
                </a:solidFill>
                <a:ea typeface="新細明體" charset="-120"/>
              </a:rPr>
              <a:t>Labour-friendly, no teacher intervention</a:t>
            </a:r>
          </a:p>
        </p:txBody>
      </p:sp>
      <p:pic>
        <p:nvPicPr>
          <p:cNvPr id="5427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86000"/>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971800"/>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657600"/>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267200"/>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A2351E51-7820-44AE-9DCE-03310FC05F41}"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16</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1"/>
          <p:cNvSpPr>
            <a:spLocks noChangeArrowheads="1"/>
          </p:cNvSpPr>
          <p:nvPr/>
        </p:nvSpPr>
        <p:spPr bwMode="auto">
          <a:xfrm>
            <a:off x="1143000" y="990600"/>
            <a:ext cx="6629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n-US" altLang="zh-CN" sz="2200" b="1">
                <a:latin typeface="Arial" panose="020B0604020202020204" pitchFamily="34" charset="0"/>
                <a:ea typeface="华文中宋" pitchFamily="2" charset="-122"/>
              </a:rPr>
              <a:t>(2) Do you think the photo/essay is an effective learning aid for HKU law students? Why or why not? (26/27 = Yes)</a:t>
            </a:r>
          </a:p>
          <a:p>
            <a:pPr algn="just" eaLnBrk="1" hangingPunct="1">
              <a:spcBef>
                <a:spcPct val="0"/>
              </a:spcBef>
              <a:buClrTx/>
              <a:buSzTx/>
              <a:buFontTx/>
              <a:buNone/>
            </a:pPr>
            <a:endParaRPr lang="en-US" altLang="zh-CN" sz="2200">
              <a:latin typeface="Arial" panose="020B0604020202020204" pitchFamily="34" charset="0"/>
              <a:ea typeface="华文中宋" pitchFamily="2" charset="-122"/>
            </a:endParaRPr>
          </a:p>
          <a:p>
            <a:pPr algn="just" eaLnBrk="1" hangingPunct="1">
              <a:spcBef>
                <a:spcPct val="0"/>
              </a:spcBef>
              <a:buClrTx/>
              <a:buSzTx/>
              <a:buFontTx/>
              <a:buChar char="-"/>
            </a:pPr>
            <a:r>
              <a:rPr lang="en-US" altLang="zh-CN" sz="2200" b="1">
                <a:solidFill>
                  <a:srgbClr val="7EC3D4"/>
                </a:solidFill>
                <a:latin typeface="Arial" panose="020B0604020202020204" pitchFamily="34" charset="0"/>
                <a:ea typeface="华文中宋" pitchFamily="2" charset="-122"/>
              </a:rPr>
              <a:t>As there is a high degree of flexibility, we may stumble into an issue that is not yet covered by lectures. Sometimes we would make wrong observations because of our unfamiliarity with the material. </a:t>
            </a:r>
          </a:p>
          <a:p>
            <a:pPr algn="just" eaLnBrk="1" hangingPunct="1">
              <a:spcBef>
                <a:spcPct val="0"/>
              </a:spcBef>
              <a:buClrTx/>
              <a:buSzTx/>
              <a:buFontTx/>
              <a:buChar char="-"/>
            </a:pPr>
            <a:r>
              <a:rPr lang="en-US" altLang="zh-CN" sz="2200" b="1">
                <a:solidFill>
                  <a:srgbClr val="7EC3D4"/>
                </a:solidFill>
                <a:latin typeface="Arial" panose="020B0604020202020204" pitchFamily="34" charset="0"/>
                <a:ea typeface="华文中宋" pitchFamily="2" charset="-122"/>
              </a:rPr>
              <a:t>By forcing me to engage the skills in a new way meant I had to fully acquire them first in order to manipulate them</a:t>
            </a:r>
            <a:r>
              <a:rPr lang="en-US" altLang="zh-CN" sz="2200">
                <a:solidFill>
                  <a:srgbClr val="7EC3D4"/>
                </a:solidFill>
                <a:latin typeface="Arial" panose="020B0604020202020204" pitchFamily="34" charset="0"/>
                <a:ea typeface="华文中宋" pitchFamily="2" charset="-122"/>
              </a:rPr>
              <a:t>. </a:t>
            </a:r>
          </a:p>
          <a:p>
            <a:pPr algn="just" eaLnBrk="1" hangingPunct="1">
              <a:spcBef>
                <a:spcPct val="0"/>
              </a:spcBef>
              <a:buClrTx/>
              <a:buSzTx/>
              <a:buFontTx/>
              <a:buChar char="-"/>
            </a:pPr>
            <a:endParaRPr lang="en-US" altLang="zh-CN" sz="2200">
              <a:latin typeface="Arial" panose="020B0604020202020204" pitchFamily="34" charset="0"/>
              <a:ea typeface="华文中宋" pitchFamily="2" charset="-122"/>
            </a:endParaRPr>
          </a:p>
        </p:txBody>
      </p:sp>
      <p:sp>
        <p:nvSpPr>
          <p:cNvPr id="55299"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0619B81B-1C28-4789-BB35-281BC4B2830E}"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17</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55300"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4953000"/>
            <a:ext cx="1181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1"/>
          <p:cNvSpPr>
            <a:spLocks noChangeArrowheads="1"/>
          </p:cNvSpPr>
          <p:nvPr/>
        </p:nvSpPr>
        <p:spPr bwMode="auto">
          <a:xfrm>
            <a:off x="1219200" y="990600"/>
            <a:ext cx="68580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endParaRPr lang="en-US" altLang="zh-CN" sz="2200">
              <a:latin typeface="Arial" panose="020B0604020202020204" pitchFamily="34" charset="0"/>
              <a:ea typeface="华文中宋" pitchFamily="2" charset="-122"/>
            </a:endParaRPr>
          </a:p>
          <a:p>
            <a:pPr algn="just" eaLnBrk="1" hangingPunct="1">
              <a:spcBef>
                <a:spcPct val="0"/>
              </a:spcBef>
              <a:buClrTx/>
              <a:buSzTx/>
              <a:buFontTx/>
              <a:buNone/>
            </a:pPr>
            <a:r>
              <a:rPr lang="en-US" altLang="zh-CN" sz="2200" b="1">
                <a:latin typeface="Arial" panose="020B0604020202020204" pitchFamily="34" charset="0"/>
                <a:ea typeface="华文中宋" pitchFamily="2" charset="-122"/>
              </a:rPr>
              <a:t>(3) What do you think are the main differences between this and other forms of assessed works you have done before?</a:t>
            </a:r>
            <a:endParaRPr lang="en-US" altLang="zh-CN" sz="2200">
              <a:latin typeface="Arial" panose="020B0604020202020204" pitchFamily="34" charset="0"/>
              <a:ea typeface="华文中宋" pitchFamily="2" charset="-122"/>
            </a:endParaRPr>
          </a:p>
          <a:p>
            <a:pPr algn="just" eaLnBrk="1" hangingPunct="1">
              <a:spcBef>
                <a:spcPct val="0"/>
              </a:spcBef>
              <a:buClrTx/>
              <a:buSzTx/>
              <a:buFontTx/>
              <a:buNone/>
            </a:pPr>
            <a:r>
              <a:rPr lang="en-US" altLang="zh-CN" sz="2200">
                <a:latin typeface="Arial" panose="020B0604020202020204" pitchFamily="34" charset="0"/>
                <a:ea typeface="华文中宋" pitchFamily="2" charset="-122"/>
              </a:rPr>
              <a:t> </a:t>
            </a:r>
          </a:p>
          <a:p>
            <a:pPr algn="just" eaLnBrk="1" hangingPunct="1">
              <a:spcBef>
                <a:spcPct val="0"/>
              </a:spcBef>
              <a:buClrTx/>
              <a:buSzTx/>
              <a:buFontTx/>
              <a:buNone/>
            </a:pPr>
            <a:r>
              <a:rPr lang="en-US" altLang="zh-CN" sz="2200" b="1">
                <a:solidFill>
                  <a:srgbClr val="7EC3D4"/>
                </a:solidFill>
                <a:latin typeface="Arial" panose="020B0604020202020204" pitchFamily="34" charset="0"/>
                <a:ea typeface="华文中宋" pitchFamily="2" charset="-122"/>
              </a:rPr>
              <a:t>- The fact that it involved an image, or actively seeking out something that showed the law at work, is not something I've had to do in any of my law assignments yet. The issues were also not very clear cut; the news items usually clearly have a leaning towards a certain legal idea or principle, but I had to work harder to identify it in an image and real life situation. </a:t>
            </a:r>
            <a:endParaRPr lang="en-US" altLang="zh-CN" sz="2200">
              <a:solidFill>
                <a:srgbClr val="7EC3D4"/>
              </a:solidFill>
              <a:latin typeface="Arial" panose="020B0604020202020204" pitchFamily="34" charset="0"/>
              <a:ea typeface="华文中宋" pitchFamily="2" charset="-122"/>
            </a:endParaRPr>
          </a:p>
          <a:p>
            <a:pPr algn="just" eaLnBrk="1" hangingPunct="1">
              <a:spcBef>
                <a:spcPct val="0"/>
              </a:spcBef>
              <a:buClrTx/>
              <a:buSzTx/>
              <a:buFontTx/>
              <a:buChar char="-"/>
            </a:pPr>
            <a:endParaRPr lang="en-US" altLang="zh-CN" sz="2400" b="1">
              <a:solidFill>
                <a:srgbClr val="008000"/>
              </a:solidFill>
              <a:latin typeface="Arial" panose="020B0604020202020204" pitchFamily="34" charset="0"/>
              <a:ea typeface="华文中宋" pitchFamily="2" charset="-122"/>
            </a:endParaRPr>
          </a:p>
        </p:txBody>
      </p:sp>
      <p:sp>
        <p:nvSpPr>
          <p:cNvPr id="56323"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41A2E626-B4D7-4C01-BE6B-408A026A6FC5}"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18</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5632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6988" y="5257800"/>
            <a:ext cx="1228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1"/>
          <p:cNvSpPr>
            <a:spLocks noChangeArrowheads="1"/>
          </p:cNvSpPr>
          <p:nvPr/>
        </p:nvSpPr>
        <p:spPr bwMode="auto">
          <a:xfrm>
            <a:off x="914400" y="685800"/>
            <a:ext cx="71628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n-US" altLang="zh-CN" sz="2000" b="1">
                <a:latin typeface="Arial" panose="020B0604020202020204" pitchFamily="34" charset="0"/>
                <a:ea typeface="华文中宋" pitchFamily="2" charset="-122"/>
              </a:rPr>
              <a:t>(4) What legal skills would you have applied and developed by doing the photo/essay compared to other forms of assessed work you have done?</a:t>
            </a:r>
            <a:endParaRPr lang="en-US" altLang="zh-CN" sz="2000">
              <a:latin typeface="Arial" panose="020B0604020202020204" pitchFamily="34" charset="0"/>
              <a:ea typeface="华文中宋" pitchFamily="2" charset="-122"/>
            </a:endParaRPr>
          </a:p>
          <a:p>
            <a:pPr algn="just" eaLnBrk="1" hangingPunct="1">
              <a:spcBef>
                <a:spcPct val="0"/>
              </a:spcBef>
              <a:buClrTx/>
              <a:buSzTx/>
              <a:buFontTx/>
              <a:buNone/>
            </a:pPr>
            <a:r>
              <a:rPr lang="en-US" altLang="zh-CN" sz="2000">
                <a:latin typeface="Arial" panose="020B0604020202020204" pitchFamily="34" charset="0"/>
                <a:ea typeface="华文中宋" pitchFamily="2" charset="-122"/>
              </a:rPr>
              <a:t> </a:t>
            </a:r>
          </a:p>
          <a:p>
            <a:pPr algn="just" eaLnBrk="1" hangingPunct="1">
              <a:spcBef>
                <a:spcPct val="0"/>
              </a:spcBef>
              <a:buClrTx/>
              <a:buSzTx/>
              <a:buFontTx/>
              <a:buNone/>
            </a:pPr>
            <a:r>
              <a:rPr lang="en-US" altLang="zh-CN" sz="1800">
                <a:latin typeface="Arial" panose="020B0604020202020204" pitchFamily="34" charset="0"/>
                <a:ea typeface="华文中宋" pitchFamily="2" charset="-122"/>
              </a:rPr>
              <a:t>-   Linking legal principles to real life events. </a:t>
            </a:r>
          </a:p>
          <a:p>
            <a:pPr algn="just" eaLnBrk="1" hangingPunct="1">
              <a:spcBef>
                <a:spcPct val="0"/>
              </a:spcBef>
              <a:buClrTx/>
              <a:buSzTx/>
              <a:buFontTx/>
              <a:buChar char="-"/>
            </a:pPr>
            <a:r>
              <a:rPr lang="en-US" altLang="zh-CN" sz="1800" b="1">
                <a:solidFill>
                  <a:srgbClr val="7EC3D4"/>
                </a:solidFill>
                <a:latin typeface="Arial" panose="020B0604020202020204" pitchFamily="34" charset="0"/>
                <a:ea typeface="华文中宋" pitchFamily="2" charset="-122"/>
              </a:rPr>
              <a:t>It was more of going out of the textbook because I had to find ordinances, regulations that we did not have a chance to touch upon.  </a:t>
            </a:r>
          </a:p>
          <a:p>
            <a:pPr algn="just" eaLnBrk="1" hangingPunct="1">
              <a:spcBef>
                <a:spcPct val="0"/>
              </a:spcBef>
              <a:buClrTx/>
              <a:buSzTx/>
              <a:buFontTx/>
              <a:buChar char="-"/>
            </a:pPr>
            <a:r>
              <a:rPr lang="en-US" altLang="zh-CN" sz="1800">
                <a:latin typeface="Arial" panose="020B0604020202020204" pitchFamily="34" charset="0"/>
                <a:ea typeface="华文中宋" pitchFamily="2" charset="-122"/>
              </a:rPr>
              <a:t>Applying knowledge to an unstructured scenario. </a:t>
            </a:r>
          </a:p>
          <a:p>
            <a:pPr algn="just" eaLnBrk="1" hangingPunct="1">
              <a:spcBef>
                <a:spcPct val="0"/>
              </a:spcBef>
              <a:buClrTx/>
              <a:buSzTx/>
              <a:buFontTx/>
              <a:buNone/>
            </a:pPr>
            <a:r>
              <a:rPr lang="en-US" altLang="zh-CN" sz="1800" b="1">
                <a:solidFill>
                  <a:srgbClr val="008000"/>
                </a:solidFill>
                <a:latin typeface="Arial" panose="020B0604020202020204" pitchFamily="34" charset="0"/>
                <a:ea typeface="华文中宋" pitchFamily="2" charset="-122"/>
              </a:rPr>
              <a:t>-   </a:t>
            </a:r>
            <a:r>
              <a:rPr lang="en-US" altLang="zh-CN" sz="1800" b="1">
                <a:solidFill>
                  <a:srgbClr val="7EC3D4"/>
                </a:solidFill>
                <a:latin typeface="Arial" panose="020B0604020202020204" pitchFamily="34" charset="0"/>
                <a:ea typeface="华文中宋" pitchFamily="2" charset="-122"/>
              </a:rPr>
              <a:t>I learnt the skill of relating the principles of the course on the real world. This habit of seeing the world through the lenses of tort law has stayed with me after the photo/essay was completed.</a:t>
            </a:r>
          </a:p>
          <a:p>
            <a:pPr algn="just" eaLnBrk="1" hangingPunct="1">
              <a:spcBef>
                <a:spcPct val="0"/>
              </a:spcBef>
              <a:buClrTx/>
              <a:buSzTx/>
              <a:buFontTx/>
              <a:buNone/>
            </a:pPr>
            <a:r>
              <a:rPr lang="en-US" altLang="zh-CN" sz="1800" b="1">
                <a:solidFill>
                  <a:srgbClr val="7EC3D4"/>
                </a:solidFill>
                <a:latin typeface="Arial" panose="020B0604020202020204" pitchFamily="34" charset="0"/>
                <a:ea typeface="华文中宋" pitchFamily="2" charset="-122"/>
              </a:rPr>
              <a:t>- The ability to discern and identify issues in a situation that hasn't been already framed in some way for me, using my own originality to form an argument or assessment of prospects. Also, by seeing a situation in reality allowed me to better recognise all the things that could have happened, or all the permutations of circumstances that could have been instead.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066800" y="1447800"/>
            <a:ext cx="7499350" cy="1295400"/>
          </a:xfrm>
        </p:spPr>
        <p:txBody>
          <a:bodyPr/>
          <a:lstStyle/>
          <a:p>
            <a:pPr eaLnBrk="1" hangingPunct="1">
              <a:lnSpc>
                <a:spcPct val="90000"/>
              </a:lnSpc>
            </a:pPr>
            <a:r>
              <a:rPr lang="en-US" altLang="zh-TW" sz="2800" b="1" smtClean="0">
                <a:solidFill>
                  <a:schemeClr val="folHlink"/>
                </a:solidFill>
                <a:ea typeface="新細明體" charset="-120"/>
              </a:rPr>
              <a:t>Independent learning</a:t>
            </a:r>
          </a:p>
          <a:p>
            <a:pPr eaLnBrk="1" hangingPunct="1">
              <a:lnSpc>
                <a:spcPct val="90000"/>
              </a:lnSpc>
            </a:pPr>
            <a:r>
              <a:rPr lang="en-US" altLang="zh-TW" sz="2800" b="1" smtClean="0">
                <a:solidFill>
                  <a:schemeClr val="folHlink"/>
                </a:solidFill>
                <a:ea typeface="新細明體" charset="-120"/>
              </a:rPr>
              <a:t>Life-long learning</a:t>
            </a:r>
          </a:p>
        </p:txBody>
      </p:sp>
      <p:sp>
        <p:nvSpPr>
          <p:cNvPr id="39939"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FAC092C4-79BC-45BE-94B7-E1C2BA1CBCE7}"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a:t>
            </a:fld>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5" name="文字方塊 4"/>
          <p:cNvSpPr txBox="1"/>
          <p:nvPr/>
        </p:nvSpPr>
        <p:spPr>
          <a:xfrm>
            <a:off x="1143000" y="3352800"/>
            <a:ext cx="6858000" cy="4308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altLang="zh-TW" i="1" smtClean="0">
                <a:effectLst>
                  <a:outerShdw blurRad="38100" dist="38100" dir="2700000" algn="tl">
                    <a:srgbClr val="C0C0C0"/>
                  </a:outerShdw>
                </a:effectLst>
                <a:latin typeface="Gill Sans MT" pitchFamily="34" charset="0"/>
                <a:ea typeface="新細明體" pitchFamily="18" charset="-120"/>
              </a:rPr>
              <a:t>Deep learning requires engagement and reflection</a:t>
            </a:r>
          </a:p>
        </p:txBody>
      </p:sp>
      <p:sp>
        <p:nvSpPr>
          <p:cNvPr id="39943" name="Rectangle 3"/>
          <p:cNvSpPr txBox="1">
            <a:spLocks noChangeArrowheads="1"/>
          </p:cNvSpPr>
          <p:nvPr/>
        </p:nvSpPr>
        <p:spPr bwMode="auto">
          <a:xfrm>
            <a:off x="1447800" y="5105400"/>
            <a:ext cx="7497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lnSpc>
                <a:spcPct val="90000"/>
              </a:lnSpc>
              <a:buFontTx/>
              <a:buNone/>
            </a:pPr>
            <a:endParaRPr lang="en-US" altLang="zh-TW" b="1">
              <a:solidFill>
                <a:schemeClr val="folHlink"/>
              </a:solidFill>
              <a:ea typeface="新細明體" charset="-120"/>
            </a:endParaRPr>
          </a:p>
        </p:txBody>
      </p:sp>
      <p:sp>
        <p:nvSpPr>
          <p:cNvPr id="8" name="文字方塊 7"/>
          <p:cNvSpPr txBox="1"/>
          <p:nvPr/>
        </p:nvSpPr>
        <p:spPr>
          <a:xfrm>
            <a:off x="1143000" y="3886200"/>
            <a:ext cx="6858000" cy="76328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altLang="zh-TW" i="1" smtClean="0">
                <a:effectLst>
                  <a:outerShdw blurRad="38100" dist="38100" dir="2700000" algn="tl">
                    <a:srgbClr val="C0C0C0"/>
                  </a:outerShdw>
                </a:effectLst>
                <a:latin typeface="Gill Sans MT" pitchFamily="34" charset="0"/>
                <a:ea typeface="新細明體" pitchFamily="18" charset="-120"/>
              </a:rPr>
              <a:t>Design assessment to incorporate independent learning and reflection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
          <p:cNvSpPr>
            <a:spLocks noChangeArrowheads="1"/>
          </p:cNvSpPr>
          <p:nvPr/>
        </p:nvSpPr>
        <p:spPr bwMode="auto">
          <a:xfrm>
            <a:off x="914400" y="685800"/>
            <a:ext cx="71628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CN" sz="2000" b="1">
                <a:latin typeface="Arial" panose="020B0604020202020204" pitchFamily="34" charset="0"/>
                <a:ea typeface="华文中宋" pitchFamily="2" charset="-122"/>
              </a:rPr>
              <a:t>(5) Do you think the skills you have mentioned above would stay with you after the Tort law course? Explain. (26/27 = Yes)</a:t>
            </a:r>
            <a:endParaRPr lang="en-US" altLang="zh-CN" sz="2000">
              <a:latin typeface="Arial" panose="020B0604020202020204" pitchFamily="34" charset="0"/>
              <a:ea typeface="华文中宋" pitchFamily="2" charset="-122"/>
            </a:endParaRPr>
          </a:p>
          <a:p>
            <a:pPr algn="just" eaLnBrk="1" hangingPunct="1">
              <a:lnSpc>
                <a:spcPct val="110000"/>
              </a:lnSpc>
              <a:spcBef>
                <a:spcPct val="0"/>
              </a:spcBef>
              <a:buClrTx/>
              <a:buSzTx/>
              <a:buFontTx/>
              <a:buNone/>
            </a:pPr>
            <a:r>
              <a:rPr lang="en-US" altLang="zh-CN" sz="2000">
                <a:solidFill>
                  <a:srgbClr val="C58D01"/>
                </a:solidFill>
                <a:latin typeface="Arial" panose="020B0604020202020204" pitchFamily="34" charset="0"/>
                <a:ea typeface="华文中宋" pitchFamily="2" charset="-122"/>
              </a:rPr>
              <a:t> </a:t>
            </a:r>
          </a:p>
          <a:p>
            <a:pPr algn="just" eaLnBrk="1" hangingPunct="1">
              <a:lnSpc>
                <a:spcPct val="110000"/>
              </a:lnSpc>
              <a:spcBef>
                <a:spcPct val="0"/>
              </a:spcBef>
              <a:buClrTx/>
              <a:buSzTx/>
              <a:buFontTx/>
              <a:buChar char="-"/>
            </a:pPr>
            <a:r>
              <a:rPr lang="en-US" altLang="zh-CN" sz="2000">
                <a:solidFill>
                  <a:srgbClr val="C58D01"/>
                </a:solidFill>
                <a:latin typeface="Arial" panose="020B0604020202020204" pitchFamily="34" charset="0"/>
                <a:ea typeface="华文中宋" pitchFamily="2" charset="-122"/>
              </a:rPr>
              <a:t>Yes, as I think the practice of observing tort law issues in life will become a habit which motivates me to think about whether certain situations can give rise to a possible tort law action </a:t>
            </a:r>
          </a:p>
          <a:p>
            <a:pPr algn="just" eaLnBrk="1" hangingPunct="1">
              <a:lnSpc>
                <a:spcPct val="110000"/>
              </a:lnSpc>
              <a:spcBef>
                <a:spcPct val="0"/>
              </a:spcBef>
              <a:buClrTx/>
              <a:buSzTx/>
              <a:buFontTx/>
              <a:buChar char="-"/>
            </a:pPr>
            <a:r>
              <a:rPr lang="en-US" altLang="zh-CN" sz="2000">
                <a:solidFill>
                  <a:srgbClr val="C58D01"/>
                </a:solidFill>
                <a:latin typeface="Arial" panose="020B0604020202020204" pitchFamily="34" charset="0"/>
                <a:ea typeface="华文中宋" pitchFamily="2" charset="-122"/>
              </a:rPr>
              <a:t>Having practiced the skill to observe and pinpoint tort law problems in everyday life during the course, I think I will be able to gain new perspective of potential dangers and policy problems in real life.  </a:t>
            </a:r>
          </a:p>
          <a:p>
            <a:pPr algn="just" eaLnBrk="1" hangingPunct="1">
              <a:lnSpc>
                <a:spcPct val="110000"/>
              </a:lnSpc>
              <a:spcBef>
                <a:spcPct val="0"/>
              </a:spcBef>
              <a:buClrTx/>
              <a:buSzTx/>
              <a:buFontTx/>
              <a:buNone/>
            </a:pPr>
            <a:r>
              <a:rPr lang="en-US" altLang="zh-CN" sz="2000">
                <a:solidFill>
                  <a:srgbClr val="C58D01"/>
                </a:solidFill>
                <a:latin typeface="Arial" panose="020B0604020202020204" pitchFamily="34" charset="0"/>
                <a:ea typeface="华文中宋" pitchFamily="2" charset="-122"/>
              </a:rPr>
              <a:t>-   yes </a:t>
            </a:r>
          </a:p>
          <a:p>
            <a:pPr algn="just" eaLnBrk="1" hangingPunct="1">
              <a:lnSpc>
                <a:spcPct val="110000"/>
              </a:lnSpc>
              <a:spcBef>
                <a:spcPct val="0"/>
              </a:spcBef>
              <a:buClrTx/>
              <a:buSzTx/>
              <a:buFontTx/>
              <a:buNone/>
            </a:pPr>
            <a:r>
              <a:rPr lang="en-US" altLang="zh-CN" sz="2000">
                <a:solidFill>
                  <a:srgbClr val="C58D01"/>
                </a:solidFill>
                <a:latin typeface="Arial" panose="020B0604020202020204" pitchFamily="34" charset="0"/>
                <a:ea typeface="华文中宋" pitchFamily="2" charset="-122"/>
              </a:rPr>
              <a:t>-   Please refer to previous answer. </a:t>
            </a:r>
          </a:p>
        </p:txBody>
      </p:sp>
      <p:sp>
        <p:nvSpPr>
          <p:cNvPr id="58371"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35B01F3C-2E29-42E7-88D3-438CBF6FA8B3}"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20</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58372"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4953000"/>
            <a:ext cx="1143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1"/>
          <p:cNvSpPr>
            <a:spLocks noChangeArrowheads="1"/>
          </p:cNvSpPr>
          <p:nvPr/>
        </p:nvSpPr>
        <p:spPr bwMode="auto">
          <a:xfrm>
            <a:off x="914400" y="685800"/>
            <a:ext cx="71628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CN" sz="2000" b="1">
                <a:latin typeface="Arial" panose="020B0604020202020204" pitchFamily="34" charset="0"/>
                <a:ea typeface="华文中宋" pitchFamily="2" charset="-122"/>
              </a:rPr>
              <a:t>(5) Do you think the skills you have mentioned above would stay with you after the Tort law course? Explain. (26/27 = Yes)</a:t>
            </a:r>
          </a:p>
          <a:p>
            <a:pPr eaLnBrk="1" hangingPunct="1">
              <a:spcBef>
                <a:spcPct val="0"/>
              </a:spcBef>
              <a:buClrTx/>
              <a:buSzTx/>
              <a:buFontTx/>
              <a:buNone/>
            </a:pPr>
            <a:endParaRPr lang="en-US" altLang="zh-CN" sz="2000" b="1">
              <a:latin typeface="Arial" panose="020B0604020202020204" pitchFamily="34" charset="0"/>
              <a:ea typeface="华文中宋" pitchFamily="2" charset="-122"/>
            </a:endParaRPr>
          </a:p>
          <a:p>
            <a:pPr algn="just" eaLnBrk="1" hangingPunct="1">
              <a:lnSpc>
                <a:spcPct val="110000"/>
              </a:lnSpc>
              <a:spcBef>
                <a:spcPct val="0"/>
              </a:spcBef>
              <a:buClrTx/>
              <a:buSzTx/>
              <a:buFontTx/>
              <a:buNone/>
            </a:pPr>
            <a:endParaRPr lang="en-US" altLang="zh-CN" sz="2000">
              <a:latin typeface="Arial" panose="020B0604020202020204" pitchFamily="34" charset="0"/>
              <a:ea typeface="华文中宋" pitchFamily="2" charset="-122"/>
            </a:endParaRPr>
          </a:p>
          <a:p>
            <a:pPr algn="just" eaLnBrk="1" hangingPunct="1">
              <a:lnSpc>
                <a:spcPct val="110000"/>
              </a:lnSpc>
              <a:spcBef>
                <a:spcPct val="0"/>
              </a:spcBef>
              <a:buClrTx/>
              <a:buSzTx/>
              <a:buFontTx/>
              <a:buNone/>
            </a:pPr>
            <a:r>
              <a:rPr lang="en-US" altLang="zh-CN" sz="2000">
                <a:solidFill>
                  <a:srgbClr val="C58D01"/>
                </a:solidFill>
                <a:latin typeface="Arial" panose="020B0604020202020204" pitchFamily="34" charset="0"/>
                <a:ea typeface="华文中宋" pitchFamily="2" charset="-122"/>
              </a:rPr>
              <a:t>-   I think so. Doing photo essay and writing RMD have made me developed the habit of observing what happens around me. I will automatically make relationship between the behaviours which are not proper with the tort issues. </a:t>
            </a:r>
          </a:p>
          <a:p>
            <a:pPr algn="just" eaLnBrk="1" hangingPunct="1">
              <a:lnSpc>
                <a:spcPct val="110000"/>
              </a:lnSpc>
              <a:spcBef>
                <a:spcPct val="0"/>
              </a:spcBef>
              <a:buClrTx/>
              <a:buSzTx/>
              <a:buFontTx/>
              <a:buNone/>
            </a:pPr>
            <a:r>
              <a:rPr lang="en-US" altLang="zh-CN" sz="2000" b="1">
                <a:solidFill>
                  <a:srgbClr val="7EC3D4"/>
                </a:solidFill>
                <a:latin typeface="Arial" panose="020B0604020202020204" pitchFamily="34" charset="0"/>
                <a:ea typeface="华文中宋" pitchFamily="2" charset="-122"/>
              </a:rPr>
              <a:t>-   Probably not. It was only conducted once and other law courses don't seem to demand such skills as much as the photo/essay does. </a:t>
            </a:r>
          </a:p>
          <a:p>
            <a:pPr algn="just" eaLnBrk="1" hangingPunct="1">
              <a:lnSpc>
                <a:spcPct val="110000"/>
              </a:lnSpc>
              <a:spcBef>
                <a:spcPct val="0"/>
              </a:spcBef>
              <a:buClrTx/>
              <a:buSzTx/>
              <a:buFontTx/>
              <a:buNone/>
            </a:pPr>
            <a:r>
              <a:rPr lang="en-US" altLang="zh-CN" sz="2000">
                <a:solidFill>
                  <a:srgbClr val="C58D01"/>
                </a:solidFill>
                <a:latin typeface="Arial" panose="020B0604020202020204" pitchFamily="34" charset="0"/>
                <a:ea typeface="华文中宋" pitchFamily="2" charset="-122"/>
              </a:rPr>
              <a:t>-   makes me more attentive to different situations </a:t>
            </a:r>
          </a:p>
          <a:p>
            <a:pPr algn="just" eaLnBrk="1" hangingPunct="1">
              <a:lnSpc>
                <a:spcPct val="110000"/>
              </a:lnSpc>
              <a:spcBef>
                <a:spcPct val="0"/>
              </a:spcBef>
              <a:buClrTx/>
              <a:buSzTx/>
              <a:buFontTx/>
              <a:buNone/>
            </a:pPr>
            <a:r>
              <a:rPr lang="en-US" altLang="zh-CN" sz="2000">
                <a:solidFill>
                  <a:srgbClr val="C58D01"/>
                </a:solidFill>
                <a:latin typeface="Arial" panose="020B0604020202020204" pitchFamily="34" charset="0"/>
                <a:ea typeface="华文中宋" pitchFamily="2" charset="-122"/>
              </a:rPr>
              <a:t>-   probably yes. more observation on the daily life and bold application of rules to what is observed </a:t>
            </a:r>
          </a:p>
        </p:txBody>
      </p:sp>
      <p:sp>
        <p:nvSpPr>
          <p:cNvPr id="59395"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4F7D1150-E09C-4710-8444-3C9A23BC8F80}"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21</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59396" name="Picture 1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5884213">
            <a:off x="7142957" y="1413669"/>
            <a:ext cx="7508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6800" y="2438400"/>
            <a:ext cx="6858000" cy="2554288"/>
          </a:xfrm>
          <a:prstGeom prst="rect">
            <a:avLst/>
          </a:prstGeom>
        </p:spPr>
        <p:txBody>
          <a:bodyPr>
            <a:spAutoFit/>
          </a:bodyPr>
          <a:lstStyle/>
          <a:p>
            <a:pPr>
              <a:defRPr/>
            </a:pPr>
            <a:r>
              <a:rPr lang="en-US" altLang="zh-CN" sz="2000" dirty="0">
                <a:solidFill>
                  <a:schemeClr val="accent2">
                    <a:lumMod val="75000"/>
                  </a:schemeClr>
                </a:solidFill>
                <a:latin typeface="Arial" charset="0"/>
                <a:ea typeface="华文中宋" charset="0"/>
                <a:cs typeface="华文中宋" charset="0"/>
              </a:rPr>
              <a:t>-   Yes. The sensibility can only enhance when the course progresses and beyond the course. </a:t>
            </a:r>
          </a:p>
          <a:p>
            <a:pPr>
              <a:buFontTx/>
              <a:buChar char="-"/>
              <a:defRPr/>
            </a:pPr>
            <a:r>
              <a:rPr lang="en-US" altLang="zh-CN" sz="2000" dirty="0">
                <a:solidFill>
                  <a:schemeClr val="accent2">
                    <a:lumMod val="75000"/>
                  </a:schemeClr>
                </a:solidFill>
                <a:latin typeface="Arial" charset="0"/>
                <a:ea typeface="华文中宋" charset="0"/>
                <a:cs typeface="华文中宋" charset="0"/>
              </a:rPr>
              <a:t>the sensitivity to law issues outside school </a:t>
            </a:r>
          </a:p>
          <a:p>
            <a:pPr>
              <a:buFontTx/>
              <a:buChar char="-"/>
              <a:defRPr/>
            </a:pPr>
            <a:r>
              <a:rPr lang="en-US" altLang="zh-CN" sz="2000" dirty="0">
                <a:solidFill>
                  <a:schemeClr val="accent2">
                    <a:lumMod val="75000"/>
                  </a:schemeClr>
                </a:solidFill>
                <a:latin typeface="Arial" charset="0"/>
                <a:ea typeface="华文中宋" charset="0"/>
                <a:cs typeface="华文中宋" charset="0"/>
              </a:rPr>
              <a:t>-   yes, because tort law is really about daily lives - so in general this assignment can effectively apply what we learn to daily life instead of limiting to textbook theories.  </a:t>
            </a:r>
          </a:p>
          <a:p>
            <a:pPr>
              <a:defRPr/>
            </a:pPr>
            <a:r>
              <a:rPr lang="en-US" altLang="zh-CN" sz="2000" dirty="0">
                <a:solidFill>
                  <a:schemeClr val="accent2">
                    <a:lumMod val="75000"/>
                  </a:schemeClr>
                </a:solidFill>
                <a:latin typeface="Arial" charset="0"/>
                <a:ea typeface="华文中宋" charset="0"/>
                <a:cs typeface="华文中宋" charset="0"/>
              </a:rPr>
              <a:t>-   Yes, because now I find tort and criminal have much overlap. It will assist my legal study I expect.  </a:t>
            </a:r>
          </a:p>
        </p:txBody>
      </p:sp>
      <p:sp>
        <p:nvSpPr>
          <p:cNvPr id="60419" name="文本框 2"/>
          <p:cNvSpPr txBox="1">
            <a:spLocks noChangeArrowheads="1"/>
          </p:cNvSpPr>
          <p:nvPr/>
        </p:nvSpPr>
        <p:spPr bwMode="auto">
          <a:xfrm>
            <a:off x="1066800" y="762000"/>
            <a:ext cx="72866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CN" sz="2400" b="1">
                <a:latin typeface="Arial" panose="020B0604020202020204" pitchFamily="34" charset="0"/>
                <a:ea typeface="华文中宋" pitchFamily="2" charset="-122"/>
              </a:rPr>
              <a:t>(5) Do you think the skills you have mentioned above would stay with you after the Tort law course? Explain.</a:t>
            </a:r>
            <a:endParaRPr lang="en-US" altLang="zh-CN" sz="2400">
              <a:latin typeface="Arial" panose="020B0604020202020204" pitchFamily="34" charset="0"/>
              <a:ea typeface="华文中宋" pitchFamily="2" charset="-122"/>
            </a:endParaRPr>
          </a:p>
          <a:p>
            <a:pPr eaLnBrk="1" hangingPunct="1">
              <a:spcBef>
                <a:spcPct val="0"/>
              </a:spcBef>
              <a:buClrTx/>
              <a:buSzTx/>
              <a:buFontTx/>
              <a:buNone/>
            </a:pPr>
            <a:endParaRPr kumimoji="1" lang="zh-CN" altLang="en-US" sz="2400">
              <a:latin typeface="Arial" panose="020B0604020202020204" pitchFamily="34" charset="0"/>
              <a:ea typeface="华文中宋" pitchFamily="2" charset="-122"/>
            </a:endParaRPr>
          </a:p>
        </p:txBody>
      </p:sp>
      <p:sp>
        <p:nvSpPr>
          <p:cNvPr id="60420"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FB2AB3D8-64E4-4CA7-AC43-FD269E51A093}"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22</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60421"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5029200"/>
            <a:ext cx="922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1066800" y="2590800"/>
            <a:ext cx="7162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CN" sz="2000">
                <a:solidFill>
                  <a:srgbClr val="C58D01"/>
                </a:solidFill>
                <a:latin typeface="Arial" panose="020B0604020202020204" pitchFamily="34" charset="0"/>
                <a:ea typeface="华文中宋" pitchFamily="2" charset="-122"/>
              </a:rPr>
              <a:t>-  </a:t>
            </a:r>
            <a:r>
              <a:rPr lang="en-US" altLang="zh-CN" sz="2000">
                <a:latin typeface="Arial" panose="020B0604020202020204" pitchFamily="34" charset="0"/>
                <a:ea typeface="华文中宋" pitchFamily="2" charset="-122"/>
              </a:rPr>
              <a:t> </a:t>
            </a:r>
            <a:r>
              <a:rPr lang="en-US" altLang="zh-CN" sz="2000">
                <a:solidFill>
                  <a:srgbClr val="C58D01"/>
                </a:solidFill>
                <a:latin typeface="Arial" panose="020B0604020202020204" pitchFamily="34" charset="0"/>
                <a:ea typeface="华文中宋" pitchFamily="2" charset="-122"/>
              </a:rPr>
              <a:t>Yes, I think so. </a:t>
            </a:r>
            <a:r>
              <a:rPr lang="en-US" altLang="zh-CN" sz="2000" b="1">
                <a:solidFill>
                  <a:srgbClr val="7EC3D4"/>
                </a:solidFill>
                <a:latin typeface="Arial" panose="020B0604020202020204" pitchFamily="34" charset="0"/>
                <a:ea typeface="华文中宋" pitchFamily="2" charset="-122"/>
              </a:rPr>
              <a:t>Even now I find myself seeking out issues or how a certain principle or ratio would apply in scenes I see everyday, most particularly in the middle of traffic. It's really refreshing because now I know how to actively seek these things out, and then identify the principles that would apply, rather than contriving a situation to fit a principle I'm learning. I think that will stay with me not just in my legal studies, but in my literary studies as well</a:t>
            </a:r>
            <a:r>
              <a:rPr lang="en-US" altLang="zh-CN" sz="2000" b="1">
                <a:solidFill>
                  <a:srgbClr val="FFFF00"/>
                </a:solidFill>
                <a:latin typeface="Arial" panose="020B0604020202020204" pitchFamily="34" charset="0"/>
                <a:ea typeface="华文中宋" pitchFamily="2" charset="-122"/>
              </a:rPr>
              <a:t>. </a:t>
            </a:r>
          </a:p>
        </p:txBody>
      </p:sp>
      <p:sp>
        <p:nvSpPr>
          <p:cNvPr id="61443" name="文本框 2"/>
          <p:cNvSpPr txBox="1">
            <a:spLocks noChangeArrowheads="1"/>
          </p:cNvSpPr>
          <p:nvPr/>
        </p:nvSpPr>
        <p:spPr bwMode="auto">
          <a:xfrm>
            <a:off x="990600" y="685800"/>
            <a:ext cx="708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CN" sz="2400" b="1">
                <a:latin typeface="Arial" panose="020B0604020202020204" pitchFamily="34" charset="0"/>
                <a:ea typeface="华文中宋" pitchFamily="2" charset="-122"/>
              </a:rPr>
              <a:t>(5) Do you think the skills you have mentioned above would stay with you after the Tort law course? Explain.</a:t>
            </a:r>
            <a:endParaRPr lang="en-US" altLang="zh-CN" sz="2400">
              <a:latin typeface="Arial" panose="020B0604020202020204" pitchFamily="34" charset="0"/>
              <a:ea typeface="华文中宋" pitchFamily="2" charset="-122"/>
            </a:endParaRPr>
          </a:p>
          <a:p>
            <a:pPr eaLnBrk="1" hangingPunct="1">
              <a:spcBef>
                <a:spcPct val="0"/>
              </a:spcBef>
              <a:buClrTx/>
              <a:buSzTx/>
              <a:buFontTx/>
              <a:buNone/>
            </a:pPr>
            <a:endParaRPr kumimoji="1" lang="zh-CN" altLang="en-US" sz="2400">
              <a:latin typeface="Arial" panose="020B0604020202020204" pitchFamily="34" charset="0"/>
              <a:ea typeface="华文中宋" pitchFamily="2" charset="-122"/>
            </a:endParaRPr>
          </a:p>
        </p:txBody>
      </p:sp>
      <p:sp>
        <p:nvSpPr>
          <p:cNvPr id="61444"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7C16691A-0292-486C-839F-FD2A5227FBAD}"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23</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HK" sz="3600" smtClean="0">
                <a:effectLst>
                  <a:outerShdw blurRad="38100" dist="38100" dir="2700000" algn="tl">
                    <a:srgbClr val="C0C0C0"/>
                  </a:outerShdw>
                </a:effectLst>
                <a:ea typeface="微軟正黑體" pitchFamily="34" charset="-120"/>
              </a:rPr>
              <a:t>Video Documentary</a:t>
            </a:r>
            <a:endParaRPr lang="zh-HK" altLang="zh-HK" sz="3600" smtClean="0">
              <a:effectLst>
                <a:outerShdw blurRad="38100" dist="38100" dir="2700000" algn="tl">
                  <a:srgbClr val="C0C0C0"/>
                </a:outerShdw>
              </a:effectLst>
              <a:ea typeface="微軟正黑體" pitchFamily="34" charset="-120"/>
            </a:endParaRPr>
          </a:p>
        </p:txBody>
      </p:sp>
      <p:sp>
        <p:nvSpPr>
          <p:cNvPr id="62467" name="Content Placeholder 2"/>
          <p:cNvSpPr>
            <a:spLocks noGrp="1"/>
          </p:cNvSpPr>
          <p:nvPr>
            <p:ph sz="quarter" idx="1"/>
          </p:nvPr>
        </p:nvSpPr>
        <p:spPr>
          <a:xfrm>
            <a:off x="1143000" y="1447800"/>
            <a:ext cx="6705600" cy="4800600"/>
          </a:xfrm>
        </p:spPr>
        <p:txBody>
          <a:bodyPr/>
          <a:lstStyle/>
          <a:p>
            <a:pPr marL="0" indent="0" algn="just">
              <a:buFont typeface="Wingdings 2" panose="05020102010507070707" pitchFamily="18" charset="2"/>
              <a:buNone/>
            </a:pPr>
            <a:r>
              <a:rPr lang="en-US" altLang="zh-HK" sz="2400" smtClean="0">
                <a:solidFill>
                  <a:srgbClr val="C58D01"/>
                </a:solidFill>
                <a:ea typeface="微軟正黑體" panose="020B0604030504040204" pitchFamily="34" charset="-120"/>
              </a:rPr>
              <a:t>A brief description/example </a:t>
            </a:r>
          </a:p>
          <a:p>
            <a:pPr marL="0" indent="0" algn="just">
              <a:buFont typeface="Wingdings 2" panose="05020102010507070707" pitchFamily="18" charset="2"/>
              <a:buNone/>
            </a:pPr>
            <a:endParaRPr lang="en-US" altLang="zh-HK" sz="2400" smtClean="0">
              <a:solidFill>
                <a:srgbClr val="C58D01"/>
              </a:solidFill>
              <a:ea typeface="微軟正黑體" panose="020B0604030504040204" pitchFamily="34" charset="-120"/>
            </a:endParaRPr>
          </a:p>
          <a:p>
            <a:pPr marL="0" indent="0" algn="just">
              <a:buFont typeface="Wingdings 2" panose="05020102010507070707" pitchFamily="18" charset="2"/>
              <a:buNone/>
            </a:pPr>
            <a:r>
              <a:rPr lang="en-US" altLang="zh-HK" sz="2400" smtClean="0">
                <a:solidFill>
                  <a:srgbClr val="C58D01"/>
                </a:solidFill>
                <a:ea typeface="微軟正黑體" panose="020B0604030504040204" pitchFamily="34" charset="-120"/>
              </a:rPr>
              <a:t>A larger scale optional group project (4 self-selected students per group) carrying 20% of the course (reduces final exam weighting by 20% (answer one fewer question) </a:t>
            </a:r>
          </a:p>
          <a:p>
            <a:pPr marL="0" indent="0" algn="just">
              <a:buFont typeface="Wingdings 2" panose="05020102010507070707" pitchFamily="18" charset="2"/>
              <a:buNone/>
            </a:pPr>
            <a:endParaRPr lang="en-US" altLang="zh-HK" sz="2400" smtClean="0">
              <a:solidFill>
                <a:srgbClr val="C58D01"/>
              </a:solidFill>
              <a:ea typeface="微軟正黑體" panose="020B0604030504040204" pitchFamily="34" charset="-120"/>
            </a:endParaRPr>
          </a:p>
          <a:p>
            <a:pPr marL="0" indent="0" algn="just">
              <a:buFont typeface="Wingdings 2" panose="05020102010507070707" pitchFamily="18" charset="2"/>
              <a:buNone/>
            </a:pPr>
            <a:r>
              <a:rPr lang="en-US" altLang="zh-HK" sz="2400" smtClean="0">
                <a:solidFill>
                  <a:srgbClr val="C58D01"/>
                </a:solidFill>
                <a:ea typeface="微軟正黑體" panose="020B0604030504040204" pitchFamily="34" charset="-120"/>
              </a:rPr>
              <a:t>Develops an understanding of the law in social context; skills of legal analysis and opinion-forming; students learn the law independently and in parallel with classroom learning and readings</a:t>
            </a:r>
          </a:p>
          <a:p>
            <a:pPr marL="0" indent="0" algn="just">
              <a:buFont typeface="Wingdings 2" panose="05020102010507070707" pitchFamily="18" charset="2"/>
              <a:buNone/>
            </a:pPr>
            <a:endParaRPr lang="zh-HK" altLang="zh-HK" sz="2400" smtClean="0">
              <a:solidFill>
                <a:srgbClr val="C58D01"/>
              </a:solidFill>
              <a:ea typeface="微軟正黑體" panose="020B0604030504040204" pitchFamily="34" charset="-120"/>
            </a:endParaRPr>
          </a:p>
        </p:txBody>
      </p:sp>
      <p:sp>
        <p:nvSpPr>
          <p:cNvPr id="62468"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B6F012CE-E670-417E-8942-90379703B8B1}"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24</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990600" y="609600"/>
            <a:ext cx="7499350" cy="838200"/>
          </a:xfrm>
        </p:spPr>
        <p:txBody>
          <a:bodyPr/>
          <a:lstStyle/>
          <a:p>
            <a:pPr algn="ctr" eaLnBrk="1" hangingPunct="1">
              <a:defRPr/>
            </a:pPr>
            <a:r>
              <a:rPr lang="en-US" altLang="zh-TW" sz="3200" b="1" smtClean="0">
                <a:solidFill>
                  <a:schemeClr val="folHlink"/>
                </a:solidFill>
                <a:effectLst>
                  <a:outerShdw blurRad="38100" dist="38100" dir="2700000" algn="tl">
                    <a:srgbClr val="C0C0C0"/>
                  </a:outerShdw>
                </a:effectLst>
                <a:ea typeface="新細明體" pitchFamily="18" charset="-120"/>
              </a:rPr>
              <a:t>Challenges and Benefits</a:t>
            </a:r>
          </a:p>
        </p:txBody>
      </p:sp>
      <p:sp>
        <p:nvSpPr>
          <p:cNvPr id="63491" name="Rectangle 3"/>
          <p:cNvSpPr>
            <a:spLocks noGrp="1" noChangeArrowheads="1"/>
          </p:cNvSpPr>
          <p:nvPr>
            <p:ph idx="4294967295"/>
          </p:nvPr>
        </p:nvSpPr>
        <p:spPr>
          <a:xfrm>
            <a:off x="1066800" y="1371600"/>
            <a:ext cx="5105400" cy="1676400"/>
          </a:xfrm>
        </p:spPr>
        <p:txBody>
          <a:bodyPr/>
          <a:lstStyle/>
          <a:p>
            <a:pPr marL="609600" indent="-609600" eaLnBrk="1" hangingPunct="1">
              <a:buFont typeface="Wingdings 2" panose="05020102010507070707" pitchFamily="18" charset="2"/>
              <a:buNone/>
            </a:pPr>
            <a:r>
              <a:rPr lang="en-US" altLang="zh-TW" sz="2000" smtClean="0">
                <a:solidFill>
                  <a:srgbClr val="C58D01"/>
                </a:solidFill>
                <a:ea typeface="新細明體" charset="-120"/>
              </a:rPr>
              <a:t>Some of the challenges:</a:t>
            </a:r>
          </a:p>
          <a:p>
            <a:pPr marL="609600" indent="-609600" eaLnBrk="1" hangingPunct="1">
              <a:buFont typeface="Wingdings 2" panose="05020102010507070707" pitchFamily="18" charset="2"/>
              <a:buNone/>
            </a:pPr>
            <a:r>
              <a:rPr lang="en-US" altLang="zh-TW" sz="2000" smtClean="0">
                <a:solidFill>
                  <a:srgbClr val="C58D01"/>
                </a:solidFill>
                <a:ea typeface="新細明體" charset="-120"/>
              </a:rPr>
              <a:t>Grading: reliability; subjectivity of grading; every photo, every RMD is different; multiple markers, multiple standards? </a:t>
            </a:r>
          </a:p>
          <a:p>
            <a:pPr marL="609600" indent="-609600" eaLnBrk="1" hangingPunct="1">
              <a:buFont typeface="Wingdings 2" panose="05020102010507070707" pitchFamily="18" charset="2"/>
              <a:buNone/>
            </a:pPr>
            <a:endParaRPr lang="en-US" altLang="zh-TW" sz="2000" smtClean="0">
              <a:solidFill>
                <a:srgbClr val="C58D01"/>
              </a:solidFill>
              <a:ea typeface="新細明體" charset="-120"/>
            </a:endParaRPr>
          </a:p>
          <a:p>
            <a:pPr marL="609600" indent="-609600" eaLnBrk="1" hangingPunct="1">
              <a:buFontTx/>
              <a:buNone/>
            </a:pPr>
            <a:r>
              <a:rPr lang="zh-CN" altLang="en-US" sz="2400" smtClean="0">
                <a:solidFill>
                  <a:srgbClr val="C58D01"/>
                </a:solidFill>
                <a:ea typeface="新細明體" charset="-120"/>
              </a:rPr>
              <a:t> </a:t>
            </a:r>
            <a:endParaRPr lang="en-US" altLang="zh-TW" sz="2400" smtClean="0">
              <a:solidFill>
                <a:srgbClr val="C58D01"/>
              </a:solidFill>
              <a:ea typeface="新細明體" charset="-120"/>
            </a:endParaRPr>
          </a:p>
        </p:txBody>
      </p:sp>
      <p:sp>
        <p:nvSpPr>
          <p:cNvPr id="63492"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9B50FB16-1E86-4A4B-81E6-DFC8C4E0B96D}"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25</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6349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3581400"/>
            <a:ext cx="1990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Box 2"/>
          <p:cNvSpPr txBox="1">
            <a:spLocks noChangeArrowheads="1"/>
          </p:cNvSpPr>
          <p:nvPr/>
        </p:nvSpPr>
        <p:spPr bwMode="auto">
          <a:xfrm>
            <a:off x="3276600" y="3048000"/>
            <a:ext cx="47736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 typeface="Wingdings 2" panose="05020102010507070707" pitchFamily="18" charset="2"/>
              <a:buNone/>
            </a:pPr>
            <a:r>
              <a:rPr lang="en-US" altLang="zh-TW" sz="2000">
                <a:solidFill>
                  <a:srgbClr val="7EC3D4"/>
                </a:solidFill>
                <a:ea typeface="新細明體" charset="-120"/>
              </a:rPr>
              <a:t>Some of the benefits</a:t>
            </a:r>
          </a:p>
          <a:p>
            <a:pPr eaLnBrk="1" hangingPunct="1">
              <a:spcBef>
                <a:spcPct val="0"/>
              </a:spcBef>
              <a:buClrTx/>
              <a:buSzTx/>
              <a:buFont typeface="Wingdings 2" panose="05020102010507070707" pitchFamily="18" charset="2"/>
              <a:buNone/>
            </a:pPr>
            <a:r>
              <a:rPr lang="en-US" altLang="zh-TW" sz="2000">
                <a:solidFill>
                  <a:srgbClr val="7EC3D4"/>
                </a:solidFill>
                <a:ea typeface="新細明體" charset="-120"/>
              </a:rPr>
              <a:t>To the students: students take charge of their learning; the learning is sustainable </a:t>
            </a:r>
          </a:p>
          <a:p>
            <a:pPr eaLnBrk="1" hangingPunct="1">
              <a:spcBef>
                <a:spcPct val="0"/>
              </a:spcBef>
              <a:buClrTx/>
              <a:buSzTx/>
              <a:buFont typeface="Wingdings 2" panose="05020102010507070707" pitchFamily="18" charset="2"/>
              <a:buNone/>
            </a:pPr>
            <a:endParaRPr lang="en-US" altLang="zh-TW" sz="2000">
              <a:solidFill>
                <a:srgbClr val="7EC3D4"/>
              </a:solidFill>
              <a:ea typeface="新細明體" charset="-120"/>
            </a:endParaRPr>
          </a:p>
          <a:p>
            <a:pPr eaLnBrk="1" hangingPunct="1">
              <a:spcBef>
                <a:spcPct val="0"/>
              </a:spcBef>
              <a:buClrTx/>
              <a:buSzTx/>
              <a:buFont typeface="Wingdings 2" panose="05020102010507070707" pitchFamily="18" charset="2"/>
              <a:buNone/>
            </a:pPr>
            <a:r>
              <a:rPr lang="en-US" altLang="zh-TW" sz="2000">
                <a:solidFill>
                  <a:srgbClr val="7EC3D4"/>
                </a:solidFill>
                <a:ea typeface="新細明體" charset="-120"/>
              </a:rPr>
              <a:t>To me: learning happens on its own; the teacher and the classroom become less relevant </a:t>
            </a:r>
          </a:p>
          <a:p>
            <a:pPr eaLnBrk="1" hangingPunct="1">
              <a:spcBef>
                <a:spcPct val="0"/>
              </a:spcBef>
              <a:buClrTx/>
              <a:buSzTx/>
              <a:buFont typeface="Wingdings 2" panose="05020102010507070707" pitchFamily="18" charset="2"/>
              <a:buNone/>
            </a:pPr>
            <a:r>
              <a:rPr lang="en-US" altLang="zh-TW" sz="2000">
                <a:solidFill>
                  <a:srgbClr val="7EC3D4"/>
                </a:solidFill>
                <a:ea typeface="新細明體" charset="-120"/>
              </a:rPr>
              <a:t>	</a:t>
            </a:r>
          </a:p>
          <a:p>
            <a:pPr eaLnBrk="1" hangingPunct="1">
              <a:spcBef>
                <a:spcPct val="0"/>
              </a:spcBef>
              <a:buClrTx/>
              <a:buSzTx/>
              <a:buFontTx/>
              <a:buNone/>
            </a:pPr>
            <a:endParaRPr lang="en-US" altLang="zh-HK" sz="2000">
              <a:solidFill>
                <a:srgbClr val="7EC3D4"/>
              </a:solidFill>
              <a:latin typeface="Arial" panose="020B0604020202020204" pitchFamily="34" charset="0"/>
              <a:ea typeface="新細明體" charset="-120"/>
            </a:endParaRPr>
          </a:p>
        </p:txBody>
      </p:sp>
      <p:pic>
        <p:nvPicPr>
          <p:cNvPr id="6349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1600200"/>
            <a:ext cx="1524000" cy="788988"/>
          </a:xfrm>
          <a:prstGeom prst="rect">
            <a:avLst/>
          </a:prstGeom>
          <a:noFill/>
          <a:ln>
            <a:noFill/>
          </a:ln>
          <a:extLst>
            <a:ext uri="{909E8E84-426E-40DD-AFC4-6F175D3DCCD1}">
              <a14:hiddenFill xmlns:a14="http://schemas.microsoft.com/office/drawing/2010/main">
                <a:solidFill>
                  <a:srgbClr val="FFFFFF">
                    <a:alpha val="7882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8592C84A-981B-4202-8900-E91E59AA26B9}"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25</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1066800" y="685800"/>
            <a:ext cx="7499350" cy="838200"/>
          </a:xfrm>
        </p:spPr>
        <p:txBody>
          <a:bodyPr/>
          <a:lstStyle/>
          <a:p>
            <a:pPr eaLnBrk="1" hangingPunct="1">
              <a:defRPr/>
            </a:pPr>
            <a:r>
              <a:rPr lang="en-US" altLang="zh-TW" sz="2400" b="1" smtClean="0">
                <a:solidFill>
                  <a:schemeClr val="folHlink"/>
                </a:solidFill>
                <a:effectLst>
                  <a:outerShdw blurRad="38100" dist="38100" dir="2700000" algn="tl">
                    <a:srgbClr val="C0C0C0"/>
                  </a:outerShdw>
                </a:effectLst>
                <a:ea typeface="新細明體" pitchFamily="18" charset="-120"/>
              </a:rPr>
              <a:t>Sustainable assessment practices</a:t>
            </a:r>
          </a:p>
        </p:txBody>
      </p:sp>
      <p:sp>
        <p:nvSpPr>
          <p:cNvPr id="64515" name="Rectangle 3"/>
          <p:cNvSpPr>
            <a:spLocks noGrp="1" noChangeArrowheads="1"/>
          </p:cNvSpPr>
          <p:nvPr>
            <p:ph idx="4294967295"/>
          </p:nvPr>
        </p:nvSpPr>
        <p:spPr>
          <a:xfrm>
            <a:off x="1600200" y="1447800"/>
            <a:ext cx="6172200" cy="4724400"/>
          </a:xfrm>
        </p:spPr>
        <p:txBody>
          <a:bodyPr/>
          <a:lstStyle/>
          <a:p>
            <a:pPr marL="609600" indent="-609600" eaLnBrk="1" hangingPunct="1">
              <a:buFont typeface="Wingdings 2" panose="05020102010507070707" pitchFamily="18" charset="2"/>
              <a:buNone/>
            </a:pPr>
            <a:r>
              <a:rPr lang="en-US" altLang="zh-HK" sz="2000" smtClean="0">
                <a:solidFill>
                  <a:srgbClr val="C58D01"/>
                </a:solidFill>
                <a:ea typeface="新細明體" charset="-120"/>
              </a:rPr>
              <a:t>1.  Design assessment to help students achieve the desired learning outcomes (constructive alignment)</a:t>
            </a:r>
          </a:p>
          <a:p>
            <a:pPr marL="609600" indent="-609600" eaLnBrk="1" hangingPunct="1">
              <a:buFont typeface="Wingdings 2" panose="05020102010507070707" pitchFamily="18" charset="2"/>
              <a:buNone/>
            </a:pPr>
            <a:r>
              <a:rPr lang="en-US" altLang="zh-HK" sz="2000" smtClean="0">
                <a:solidFill>
                  <a:srgbClr val="C58D01"/>
                </a:solidFill>
                <a:ea typeface="新細明體" charset="-120"/>
              </a:rPr>
              <a:t>2.  Use diverse forms of assessment (there is a diversity of learning outcomes)</a:t>
            </a:r>
          </a:p>
          <a:p>
            <a:pPr marL="609600" indent="-609600">
              <a:buFont typeface="Wingdings 2" panose="05020102010507070707" pitchFamily="18" charset="2"/>
              <a:buNone/>
            </a:pPr>
            <a:r>
              <a:rPr lang="en-US" altLang="zh-HK" sz="2000" smtClean="0">
                <a:solidFill>
                  <a:srgbClr val="C58D01"/>
                </a:solidFill>
                <a:ea typeface="新細明體" charset="-120"/>
              </a:rPr>
              <a:t>3.  Design assessment with community relevance</a:t>
            </a:r>
          </a:p>
          <a:p>
            <a:pPr marL="609600" indent="-609600">
              <a:buFontTx/>
              <a:buNone/>
            </a:pPr>
            <a:r>
              <a:rPr lang="en-US" altLang="zh-HK" sz="2000" smtClean="0">
                <a:solidFill>
                  <a:srgbClr val="C58D01"/>
                </a:solidFill>
                <a:ea typeface="新細明體" charset="-120"/>
              </a:rPr>
              <a:t>4.  Design assessment to take into account the broad social context</a:t>
            </a:r>
          </a:p>
          <a:p>
            <a:pPr marL="609600" indent="-609600">
              <a:buFont typeface="Wingdings 2" panose="05020102010507070707" pitchFamily="18" charset="2"/>
              <a:buNone/>
            </a:pPr>
            <a:r>
              <a:rPr lang="en-US" altLang="zh-HK" sz="2000" smtClean="0">
                <a:solidFill>
                  <a:srgbClr val="C58D01"/>
                </a:solidFill>
                <a:ea typeface="新細明體" charset="-120"/>
              </a:rPr>
              <a:t>5.  Wherever possible, use authentic assessment problems</a:t>
            </a:r>
          </a:p>
          <a:p>
            <a:pPr marL="609600" indent="-609600">
              <a:buFont typeface="Wingdings 2" panose="05020102010507070707" pitchFamily="18" charset="2"/>
              <a:buNone/>
            </a:pPr>
            <a:r>
              <a:rPr lang="en-US" altLang="zh-HK" sz="2000" smtClean="0">
                <a:solidFill>
                  <a:srgbClr val="C58D01"/>
                </a:solidFill>
                <a:ea typeface="新細明體" charset="-120"/>
              </a:rPr>
              <a:t>6.  Design assessment activities that are similar/relevant to expected career activities </a:t>
            </a:r>
          </a:p>
          <a:p>
            <a:pPr marL="609600" indent="-609600">
              <a:buFont typeface="Wingdings 2" panose="05020102010507070707" pitchFamily="18" charset="2"/>
              <a:buNone/>
            </a:pPr>
            <a:r>
              <a:rPr lang="en-US" altLang="zh-TW" sz="2000" smtClean="0">
                <a:solidFill>
                  <a:srgbClr val="C58D01"/>
                </a:solidFill>
                <a:ea typeface="新細明體" charset="-120"/>
              </a:rPr>
              <a:t>7.  Use feedback practices that are dialogic, and that are likely to engage student learning</a:t>
            </a:r>
          </a:p>
          <a:p>
            <a:pPr marL="609600" indent="-609600" eaLnBrk="1" hangingPunct="1">
              <a:buFont typeface="Wingdings 2" panose="05020102010507070707" pitchFamily="18" charset="2"/>
              <a:buAutoNum type="arabicPeriod"/>
            </a:pPr>
            <a:endParaRPr lang="en-US" altLang="zh-TW" sz="2000" smtClean="0">
              <a:solidFill>
                <a:srgbClr val="C58D01"/>
              </a:solidFill>
              <a:ea typeface="新細明體" charset="-120"/>
            </a:endParaRPr>
          </a:p>
          <a:p>
            <a:pPr marL="609600" indent="-609600" eaLnBrk="1" hangingPunct="1">
              <a:buFont typeface="Wingdings 2" panose="05020102010507070707" pitchFamily="18" charset="2"/>
              <a:buNone/>
            </a:pPr>
            <a:r>
              <a:rPr lang="en-US" altLang="zh-TW" sz="2400" smtClean="0">
                <a:solidFill>
                  <a:srgbClr val="C58D01"/>
                </a:solidFill>
                <a:ea typeface="新細明體" charset="-120"/>
              </a:rPr>
              <a:t>	</a:t>
            </a:r>
          </a:p>
          <a:p>
            <a:pPr marL="609600" indent="-609600" eaLnBrk="1" hangingPunct="1">
              <a:buFontTx/>
              <a:buNone/>
            </a:pPr>
            <a:endParaRPr lang="en-US" altLang="zh-TW" sz="2400" smtClean="0">
              <a:solidFill>
                <a:srgbClr val="C58D01"/>
              </a:solidFill>
              <a:ea typeface="新細明體" charset="-120"/>
            </a:endParaRPr>
          </a:p>
        </p:txBody>
      </p:sp>
      <p:sp>
        <p:nvSpPr>
          <p:cNvPr id="64516"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B3C4AECD-1C05-4D81-91DA-5745D77386F9}"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26</a:t>
            </a:fld>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64517"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F818AD31-7EB6-4AEC-9070-40B7A25D58D7}"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26</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762000"/>
            <a:ext cx="1927225" cy="1319213"/>
          </a:xfrm>
          <a:prstGeom prst="rect">
            <a:avLst/>
          </a:prstGeom>
          <a:noFill/>
          <a:ln>
            <a:noFill/>
          </a:ln>
          <a:extLst>
            <a:ext uri="{909E8E84-426E-40DD-AFC4-6F175D3DCCD1}">
              <a14:hiddenFill xmlns:a14="http://schemas.microsoft.com/office/drawing/2010/main">
                <a:solidFill>
                  <a:srgbClr val="FFFFFF">
                    <a:alpha val="4588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idx="4294967295"/>
          </p:nvPr>
        </p:nvSpPr>
        <p:spPr>
          <a:xfrm>
            <a:off x="685800" y="685800"/>
            <a:ext cx="6172200" cy="685800"/>
          </a:xfrm>
        </p:spPr>
        <p:txBody>
          <a:bodyPr/>
          <a:lstStyle/>
          <a:p>
            <a:pPr algn="ctr" eaLnBrk="1" hangingPunct="1">
              <a:defRPr/>
            </a:pPr>
            <a:r>
              <a:rPr lang="en-US" altLang="zh-TW" sz="2800" b="1" smtClean="0">
                <a:solidFill>
                  <a:schemeClr val="folHlink"/>
                </a:solidFill>
                <a:effectLst>
                  <a:outerShdw blurRad="38100" dist="38100" dir="2700000" algn="tl">
                    <a:srgbClr val="C0C0C0"/>
                  </a:outerShdw>
                </a:effectLst>
                <a:ea typeface="新細明體" pitchFamily="18" charset="-120"/>
              </a:rPr>
              <a:t>Real-time Collaborative Feedback</a:t>
            </a:r>
          </a:p>
        </p:txBody>
      </p:sp>
      <p:sp>
        <p:nvSpPr>
          <p:cNvPr id="65540" name="Rectangle 3"/>
          <p:cNvSpPr>
            <a:spLocks noGrp="1" noChangeArrowheads="1"/>
          </p:cNvSpPr>
          <p:nvPr>
            <p:ph idx="4294967295"/>
          </p:nvPr>
        </p:nvSpPr>
        <p:spPr>
          <a:xfrm>
            <a:off x="1828800" y="1676400"/>
            <a:ext cx="6248400" cy="4343400"/>
          </a:xfrm>
        </p:spPr>
        <p:txBody>
          <a:bodyPr/>
          <a:lstStyle/>
          <a:p>
            <a:pPr marL="609600" indent="-609600" algn="just" eaLnBrk="1" hangingPunct="1">
              <a:buFontTx/>
              <a:buNone/>
            </a:pPr>
            <a:r>
              <a:rPr lang="en-US" altLang="zh-TW" sz="2000" b="1" smtClean="0">
                <a:ea typeface="新細明體" charset="-120"/>
              </a:rPr>
              <a:t>A brief description</a:t>
            </a:r>
          </a:p>
          <a:p>
            <a:pPr marL="609600" indent="-609600" algn="just" eaLnBrk="1" hangingPunct="1">
              <a:buFontTx/>
              <a:buNone/>
            </a:pPr>
            <a:r>
              <a:rPr lang="zh-CN" altLang="en-US" sz="2000" smtClean="0">
                <a:ea typeface="新細明體" charset="-120"/>
                <a:hlinkClick r:id="rId4"/>
              </a:rPr>
              <a:t> </a:t>
            </a:r>
            <a:r>
              <a:rPr lang="en-US" altLang="zh-TW" sz="2000" smtClean="0">
                <a:ea typeface="新細明體" charset="-120"/>
                <a:hlinkClick r:id="rId4"/>
              </a:rPr>
              <a:t>Http://moodle.hku.hk/mod/page/view.php?id=619548</a:t>
            </a:r>
            <a:r>
              <a:rPr lang="en-US" altLang="zh-TW" sz="2000" smtClean="0">
                <a:ea typeface="新細明體" charset="-120"/>
              </a:rPr>
              <a:t> </a:t>
            </a:r>
          </a:p>
          <a:p>
            <a:pPr marL="609600" indent="-609600" algn="just" eaLnBrk="1" hangingPunct="1">
              <a:buFontTx/>
              <a:buNone/>
            </a:pPr>
            <a:r>
              <a:rPr lang="en-US" altLang="zh-TW" sz="2000" smtClean="0">
                <a:ea typeface="新細明體" charset="-120"/>
              </a:rPr>
              <a:t>For tests, examinations, and common assignments</a:t>
            </a:r>
          </a:p>
          <a:p>
            <a:pPr marL="609600" indent="-609600" algn="just" eaLnBrk="1" hangingPunct="1">
              <a:buFontTx/>
              <a:buNone/>
            </a:pPr>
            <a:endParaRPr lang="en-US" altLang="zh-TW" sz="2000" smtClean="0">
              <a:ea typeface="新細明體" charset="-120"/>
            </a:endParaRPr>
          </a:p>
          <a:p>
            <a:pPr marL="609600" indent="-609600" algn="just" eaLnBrk="1" hangingPunct="1">
              <a:buFontTx/>
              <a:buNone/>
            </a:pPr>
            <a:r>
              <a:rPr lang="en-US" altLang="zh-TW" sz="2000" b="1" smtClean="0">
                <a:ea typeface="新細明體" charset="-120"/>
              </a:rPr>
              <a:t>Characteristics of real-time collaborative feedback</a:t>
            </a:r>
            <a:r>
              <a:rPr lang="en-US" altLang="zh-TW" sz="2000" smtClean="0">
                <a:ea typeface="新細明體" charset="-120"/>
              </a:rPr>
              <a:t>: </a:t>
            </a:r>
          </a:p>
          <a:p>
            <a:pPr marL="609600" indent="-609600" algn="just" eaLnBrk="1" hangingPunct="1">
              <a:buFontTx/>
              <a:buNone/>
            </a:pPr>
            <a:r>
              <a:rPr lang="en-US" altLang="zh-TW" sz="2000" smtClean="0">
                <a:ea typeface="新細明體" charset="-120"/>
              </a:rPr>
              <a:t>timely, dialogic, collaborative, student ownership, </a:t>
            </a:r>
          </a:p>
          <a:p>
            <a:pPr marL="609600" indent="-609600" algn="just" eaLnBrk="1" hangingPunct="1">
              <a:buFontTx/>
              <a:buNone/>
            </a:pPr>
            <a:r>
              <a:rPr lang="en-US" altLang="zh-TW" sz="2000" smtClean="0">
                <a:ea typeface="新細明體" charset="-120"/>
              </a:rPr>
              <a:t>an appreciation of the indeterminacy of law</a:t>
            </a:r>
          </a:p>
          <a:p>
            <a:pPr marL="609600" indent="-609600" algn="just" eaLnBrk="1" hangingPunct="1">
              <a:buFontTx/>
              <a:buNone/>
            </a:pPr>
            <a:r>
              <a:rPr lang="en-US" altLang="zh-TW" sz="2000" smtClean="0">
                <a:ea typeface="新細明體" charset="-120"/>
              </a:rPr>
              <a:t>“Feed-forward”-the opportunity to use feedback</a:t>
            </a:r>
          </a:p>
          <a:p>
            <a:pPr marL="609600" indent="-609600" algn="just" eaLnBrk="1" hangingPunct="1">
              <a:buFontTx/>
              <a:buNone/>
            </a:pPr>
            <a:r>
              <a:rPr lang="en-US" altLang="zh-TW" sz="2000" smtClean="0">
                <a:ea typeface="新細明體" charset="-120"/>
              </a:rPr>
              <a:t>Relieves pressure on markers: students already know the standard of their paper</a:t>
            </a:r>
          </a:p>
          <a:p>
            <a:pPr marL="609600" indent="-609600" algn="just" eaLnBrk="1" hangingPunct="1">
              <a:buFontTx/>
              <a:buNone/>
            </a:pPr>
            <a:r>
              <a:rPr lang="en-US" altLang="zh-TW" sz="2000" smtClean="0">
                <a:ea typeface="新細明體" charset="-120"/>
                <a:hlinkClick r:id="rId5"/>
              </a:rPr>
              <a:t>http://moodle.hku.hk/mod/forum/view.php?id=802815</a:t>
            </a:r>
            <a:r>
              <a:rPr lang="en-US" altLang="zh-TW" sz="2000" smtClean="0">
                <a:ea typeface="新細明體" charset="-120"/>
              </a:rPr>
              <a:t> </a:t>
            </a:r>
          </a:p>
          <a:p>
            <a:pPr marL="609600" indent="-609600" algn="just" eaLnBrk="1" hangingPunct="1">
              <a:buFontTx/>
              <a:buNone/>
            </a:pPr>
            <a:endParaRPr lang="en-US" altLang="zh-TW" sz="2000" smtClean="0">
              <a:ea typeface="新細明體" charset="-120"/>
            </a:endParaRPr>
          </a:p>
        </p:txBody>
      </p:sp>
      <p:sp>
        <p:nvSpPr>
          <p:cNvPr id="65541"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22DAAADF-BBDC-4C8B-A220-8FE3A151DD54}"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27</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6554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057400"/>
            <a:ext cx="611188" cy="457200"/>
          </a:xfrm>
          <a:prstGeom prst="rect">
            <a:avLst/>
          </a:prstGeom>
          <a:noFill/>
          <a:ln>
            <a:noFill/>
          </a:ln>
          <a:extLst>
            <a:ext uri="{909E8E84-426E-40DD-AFC4-6F175D3DCCD1}">
              <a14:hiddenFill xmlns:a14="http://schemas.microsoft.com/office/drawing/2010/main">
                <a:solidFill>
                  <a:srgbClr val="FFFFFF">
                    <a:alpha val="6588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8985AAE7-BFE2-4F4B-978E-F3F6375E6610}"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27</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990600" y="762000"/>
            <a:ext cx="7499350" cy="838200"/>
          </a:xfrm>
        </p:spPr>
        <p:txBody>
          <a:bodyPr/>
          <a:lstStyle/>
          <a:p>
            <a:pPr algn="ctr" eaLnBrk="1" hangingPunct="1">
              <a:defRPr/>
            </a:pPr>
            <a:r>
              <a:rPr lang="en-US" altLang="zh-TW" sz="2800" b="1" smtClean="0">
                <a:solidFill>
                  <a:schemeClr val="folHlink"/>
                </a:solidFill>
                <a:effectLst>
                  <a:outerShdw blurRad="38100" dist="38100" dir="2700000" algn="tl">
                    <a:srgbClr val="C0C0C0"/>
                  </a:outerShdw>
                </a:effectLst>
                <a:ea typeface="新細明體" pitchFamily="18" charset="-120"/>
              </a:rPr>
              <a:t>Real-time Collaborative Feedback</a:t>
            </a:r>
          </a:p>
        </p:txBody>
      </p:sp>
      <p:sp>
        <p:nvSpPr>
          <p:cNvPr id="66563" name="Rectangle 3"/>
          <p:cNvSpPr>
            <a:spLocks noGrp="1" noChangeArrowheads="1"/>
          </p:cNvSpPr>
          <p:nvPr>
            <p:ph idx="4294967295"/>
          </p:nvPr>
        </p:nvSpPr>
        <p:spPr>
          <a:xfrm>
            <a:off x="1066800" y="1828800"/>
            <a:ext cx="6781800" cy="5867400"/>
          </a:xfrm>
        </p:spPr>
        <p:txBody>
          <a:bodyPr/>
          <a:lstStyle/>
          <a:p>
            <a:pPr algn="just">
              <a:lnSpc>
                <a:spcPct val="120000"/>
              </a:lnSpc>
            </a:pPr>
            <a:r>
              <a:rPr lang="en-US" altLang="zh-HK" sz="2400" smtClean="0">
                <a:solidFill>
                  <a:srgbClr val="C58D01"/>
                </a:solidFill>
                <a:latin typeface="Times New Roman" panose="02020603050405020304" pitchFamily="18" charset="0"/>
                <a:ea typeface="微軟正黑體" panose="020B0604030504040204" pitchFamily="34" charset="-120"/>
              </a:rPr>
              <a:t>Survey results</a:t>
            </a:r>
          </a:p>
          <a:p>
            <a:pPr algn="just">
              <a:lnSpc>
                <a:spcPct val="120000"/>
              </a:lnSpc>
            </a:pPr>
            <a:r>
              <a:rPr lang="en-US" altLang="zh-HK" sz="2400" smtClean="0">
                <a:solidFill>
                  <a:srgbClr val="C58D01"/>
                </a:solidFill>
                <a:latin typeface="Times New Roman" panose="02020603050405020304" pitchFamily="18" charset="0"/>
                <a:ea typeface="微軟正黑體" panose="020B0604030504040204" pitchFamily="34" charset="-120"/>
              </a:rPr>
              <a:t>See link</a:t>
            </a:r>
          </a:p>
          <a:p>
            <a:pPr algn="just">
              <a:lnSpc>
                <a:spcPct val="120000"/>
              </a:lnSpc>
              <a:buFont typeface="Wingdings 2" panose="05020102010507070707" pitchFamily="18" charset="2"/>
              <a:buNone/>
            </a:pPr>
            <a:r>
              <a:rPr lang="en-US" altLang="zh-HK" sz="2400" smtClean="0">
                <a:solidFill>
                  <a:srgbClr val="C58D01"/>
                </a:solidFill>
                <a:latin typeface="Times New Roman" panose="02020603050405020304" pitchFamily="18" charset="0"/>
                <a:ea typeface="微軟正黑體" panose="020B0604030504040204" pitchFamily="34" charset="-120"/>
              </a:rPr>
              <a:t> </a:t>
            </a:r>
            <a:r>
              <a:rPr lang="en-US" altLang="zh-HK" sz="2400" smtClean="0">
                <a:solidFill>
                  <a:srgbClr val="C58D01"/>
                </a:solidFill>
                <a:latin typeface="Times New Roman" panose="02020603050405020304" pitchFamily="18" charset="0"/>
                <a:ea typeface="微軟正黑體" panose="020B0604030504040204" pitchFamily="34" charset="-120"/>
                <a:hlinkClick r:id="rId3"/>
              </a:rPr>
              <a:t>http://www.assessmentproject.com.hk/files/Survey%20of%20Students%20-%20Post%20Exam%20UGC.pdf</a:t>
            </a:r>
            <a:r>
              <a:rPr lang="en-US" altLang="zh-HK" sz="2400" smtClean="0">
                <a:solidFill>
                  <a:srgbClr val="C58D01"/>
                </a:solidFill>
                <a:latin typeface="Times New Roman" panose="02020603050405020304" pitchFamily="18" charset="0"/>
                <a:ea typeface="微軟正黑體" panose="020B0604030504040204" pitchFamily="34" charset="-120"/>
              </a:rPr>
              <a:t> </a:t>
            </a:r>
            <a:endParaRPr lang="en-US" altLang="zh-TW" sz="2400" smtClean="0">
              <a:solidFill>
                <a:srgbClr val="C58D01"/>
              </a:solidFill>
              <a:ea typeface="新細明體" charset="-120"/>
            </a:endParaRPr>
          </a:p>
        </p:txBody>
      </p:sp>
      <p:sp>
        <p:nvSpPr>
          <p:cNvPr id="66564"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9AA505EF-4E8C-4C0C-9EE4-7050CCE80A05}"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28</a:t>
            </a:fld>
            <a:endParaRPr lang="en-US" altLang="zh-TW" sz="1200">
              <a:solidFill>
                <a:srgbClr val="B5A788"/>
              </a:solidFill>
              <a:latin typeface="Arial" panose="020B0604020202020204" pitchFamily="34" charset="0"/>
              <a:ea typeface="微軟正黑體" panose="020B0604030504040204" pitchFamily="34" charset="-120"/>
            </a:endParaRPr>
          </a:p>
        </p:txBody>
      </p:sp>
      <p:pic>
        <p:nvPicPr>
          <p:cNvPr id="6656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4724400"/>
            <a:ext cx="18748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23D2820D-65C3-4EC6-9788-1764A80A462A}"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28</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990600" y="914400"/>
            <a:ext cx="7499350" cy="838200"/>
          </a:xfrm>
        </p:spPr>
        <p:txBody>
          <a:bodyPr/>
          <a:lstStyle/>
          <a:p>
            <a:pPr algn="ctr" eaLnBrk="1" hangingPunct="1">
              <a:defRPr/>
            </a:pPr>
            <a:r>
              <a:rPr lang="en-US" altLang="zh-TW" sz="2800" b="1" smtClean="0">
                <a:solidFill>
                  <a:schemeClr val="folHlink"/>
                </a:solidFill>
                <a:effectLst>
                  <a:outerShdw blurRad="38100" dist="38100" dir="2700000" algn="tl">
                    <a:srgbClr val="C0C0C0"/>
                  </a:outerShdw>
                </a:effectLst>
                <a:ea typeface="新細明體" pitchFamily="18" charset="-120"/>
              </a:rPr>
              <a:t>Enhancing Feedback</a:t>
            </a:r>
          </a:p>
        </p:txBody>
      </p:sp>
      <p:sp>
        <p:nvSpPr>
          <p:cNvPr id="67587" name="Rectangle 3"/>
          <p:cNvSpPr>
            <a:spLocks noGrp="1" noChangeArrowheads="1"/>
          </p:cNvSpPr>
          <p:nvPr>
            <p:ph idx="4294967295"/>
          </p:nvPr>
        </p:nvSpPr>
        <p:spPr>
          <a:xfrm>
            <a:off x="1066800" y="2133600"/>
            <a:ext cx="7499350" cy="6019800"/>
          </a:xfrm>
        </p:spPr>
        <p:txBody>
          <a:bodyPr/>
          <a:lstStyle/>
          <a:p>
            <a:r>
              <a:rPr lang="en-US" altLang="zh-HK" sz="2400" smtClean="0">
                <a:latin typeface="Times New Roman" panose="02020603050405020304" pitchFamily="18" charset="0"/>
                <a:ea typeface="微軟正黑體" panose="020B0604030504040204" pitchFamily="34" charset="-120"/>
              </a:rPr>
              <a:t>Returning the scripts:</a:t>
            </a:r>
          </a:p>
          <a:p>
            <a:r>
              <a:rPr lang="en-US" altLang="zh-HK" sz="2400" smtClean="0">
                <a:latin typeface="Times New Roman" panose="02020603050405020304" pitchFamily="18" charset="0"/>
                <a:ea typeface="微軟正黑體" panose="020B0604030504040204" pitchFamily="34" charset="-120"/>
              </a:rPr>
              <a:t>Brief description</a:t>
            </a:r>
          </a:p>
          <a:p>
            <a:endParaRPr lang="en-US" altLang="zh-HK" sz="2400" smtClean="0">
              <a:latin typeface="Times New Roman" panose="02020603050405020304" pitchFamily="18" charset="0"/>
              <a:ea typeface="微軟正黑體" panose="020B0604030504040204" pitchFamily="34" charset="-120"/>
            </a:endParaRPr>
          </a:p>
          <a:p>
            <a:r>
              <a:rPr lang="en-US" altLang="zh-HK" sz="2400" smtClean="0">
                <a:latin typeface="Times New Roman" panose="02020603050405020304" pitchFamily="18" charset="0"/>
                <a:ea typeface="微軟正黑體" panose="020B0604030504040204" pitchFamily="34" charset="-120"/>
              </a:rPr>
              <a:t>Survey results</a:t>
            </a:r>
          </a:p>
          <a:p>
            <a:r>
              <a:rPr lang="en-US" altLang="zh-HK" sz="2400" smtClean="0">
                <a:latin typeface="Times New Roman" panose="02020603050405020304" pitchFamily="18" charset="0"/>
                <a:ea typeface="微軟正黑體" panose="020B0604030504040204" pitchFamily="34" charset="-120"/>
              </a:rPr>
              <a:t>See link </a:t>
            </a:r>
            <a:r>
              <a:rPr lang="en-US" altLang="zh-HK" sz="2400" smtClean="0">
                <a:latin typeface="Times New Roman" panose="02020603050405020304" pitchFamily="18" charset="0"/>
                <a:ea typeface="微軟正黑體" panose="020B0604030504040204" pitchFamily="34" charset="-120"/>
                <a:hlinkClick r:id="rId3"/>
              </a:rPr>
              <a:t>http://www.assessmentproject.com.hk/resources.html</a:t>
            </a:r>
            <a:r>
              <a:rPr lang="en-US" altLang="zh-HK" sz="2400" smtClean="0">
                <a:latin typeface="Times New Roman" panose="02020603050405020304" pitchFamily="18" charset="0"/>
                <a:ea typeface="微軟正黑體" panose="020B0604030504040204" pitchFamily="34" charset="-120"/>
              </a:rPr>
              <a:t> </a:t>
            </a:r>
            <a:endParaRPr lang="en-US" altLang="zh-TW" sz="2400" smtClean="0">
              <a:ea typeface="新細明體" charset="-120"/>
            </a:endParaRPr>
          </a:p>
        </p:txBody>
      </p:sp>
      <p:sp>
        <p:nvSpPr>
          <p:cNvPr id="67588"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D7A92582-10EE-4D69-93D7-18120B01388B}"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29</a:t>
            </a:fld>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67589"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B04B4B83-7DF7-47BC-96AE-B278CB3BB0FE}"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29</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6544732" y="685800"/>
            <a:ext cx="1608667" cy="1219200"/>
          </a:xfrm>
          <a:prstGeom prst="roundRect">
            <a:avLst/>
          </a:prstGeom>
          <a:noFill/>
          <a:ln>
            <a:noFill/>
          </a:ln>
          <a:extLst>
            <a:ext uri="{909E8E84-426E-40DD-AFC4-6F175D3DCCD1}">
              <a14:hiddenFill xmlns:a14="http://schemas.microsoft.com/office/drawing/2010/main">
                <a:solidFill>
                  <a:srgbClr val="FFFFFF">
                    <a:alpha val="27843"/>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idx="4294967295"/>
          </p:nvPr>
        </p:nvSpPr>
        <p:spPr>
          <a:xfrm>
            <a:off x="1905000" y="914400"/>
            <a:ext cx="5486400" cy="868363"/>
          </a:xfrm>
        </p:spPr>
        <p:txBody>
          <a:bodyPr/>
          <a:lstStyle/>
          <a:p>
            <a:pPr algn="just">
              <a:defRPr/>
            </a:pPr>
            <a:r>
              <a:rPr lang="en-US" altLang="zh-HK" b="1" dirty="0" smtClean="0">
                <a:effectLst>
                  <a:outerShdw blurRad="38100" dist="38100" dir="2700000" algn="tl">
                    <a:srgbClr val="C0C0C0"/>
                  </a:outerShdw>
                </a:effectLst>
                <a:ea typeface="新細明體" pitchFamily="18" charset="-120"/>
              </a:rPr>
              <a:t>Learning by </a:t>
            </a:r>
            <a:r>
              <a:rPr lang="en-US" altLang="zh-HK" sz="3600" b="1" dirty="0" smtClean="0">
                <a:effectLst>
                  <a:outerShdw blurRad="38100" dist="38100" dir="2700000" algn="tl">
                    <a:srgbClr val="C0C0C0"/>
                  </a:outerShdw>
                </a:effectLst>
                <a:ea typeface="新細明體" pitchFamily="18" charset="-120"/>
              </a:rPr>
              <a:t>doing</a:t>
            </a:r>
            <a:endParaRPr lang="en-US" altLang="zh-HK" b="1" dirty="0" smtClean="0">
              <a:effectLst>
                <a:outerShdw blurRad="38100" dist="38100" dir="2700000" algn="tl">
                  <a:srgbClr val="C0C0C0"/>
                </a:outerShdw>
              </a:effectLst>
              <a:ea typeface="新細明體" pitchFamily="18" charset="-120"/>
            </a:endParaRPr>
          </a:p>
        </p:txBody>
      </p:sp>
      <p:sp>
        <p:nvSpPr>
          <p:cNvPr id="40964" name="Rectangle 3"/>
          <p:cNvSpPr>
            <a:spLocks noGrp="1" noChangeArrowheads="1"/>
          </p:cNvSpPr>
          <p:nvPr>
            <p:ph type="body" idx="4294967295"/>
          </p:nvPr>
        </p:nvSpPr>
        <p:spPr>
          <a:xfrm>
            <a:off x="990600" y="1447800"/>
            <a:ext cx="7010400" cy="4191000"/>
          </a:xfrm>
        </p:spPr>
        <p:txBody>
          <a:bodyPr/>
          <a:lstStyle/>
          <a:p>
            <a:pPr marL="0" indent="0" algn="just">
              <a:buFont typeface="Wingdings 2" panose="05020102010507070707" pitchFamily="18" charset="2"/>
              <a:buNone/>
            </a:pPr>
            <a:r>
              <a:rPr lang="en-US" altLang="zh-HK" sz="2000" dirty="0" smtClean="0">
                <a:ea typeface="新細明體" charset="-120"/>
              </a:rPr>
              <a:t>	</a:t>
            </a:r>
          </a:p>
          <a:p>
            <a:pPr marL="0" indent="0" algn="just">
              <a:buFont typeface="Wingdings 2" panose="05020102010507070707" pitchFamily="18" charset="2"/>
              <a:buNone/>
            </a:pPr>
            <a:r>
              <a:rPr lang="en-US" altLang="zh-HK" sz="2000" dirty="0" smtClean="0">
                <a:ea typeface="新細明體" charset="-120"/>
              </a:rPr>
              <a:t>	</a:t>
            </a:r>
            <a:r>
              <a:rPr lang="en-US" altLang="en-US" sz="2000" dirty="0" smtClean="0">
                <a:ea typeface="新細明體" charset="-120"/>
              </a:rPr>
              <a:t>“</a:t>
            </a:r>
            <a:r>
              <a:rPr lang="en-US" altLang="zh-HK" sz="2000" dirty="0" smtClean="0">
                <a:ea typeface="新細明體" charset="-120"/>
              </a:rPr>
              <a:t>Students learn more effectively by doing rather than listening. Listening produces a very low level of learning</a:t>
            </a:r>
            <a:r>
              <a:rPr lang="en-US" altLang="zh-HK" sz="2000" b="1" dirty="0" smtClean="0">
                <a:solidFill>
                  <a:srgbClr val="00B050"/>
                </a:solidFill>
                <a:ea typeface="新細明體" charset="-120"/>
              </a:rPr>
              <a:t>.  If listening and reading are the primary learning activities, and are what students are assessed on, the learning gain is not likely to be substantial</a:t>
            </a:r>
            <a:r>
              <a:rPr lang="en-US" altLang="zh-HK" sz="2000" b="1" dirty="0" smtClean="0">
                <a:ea typeface="新細明體" charset="-120"/>
              </a:rPr>
              <a:t>. </a:t>
            </a:r>
            <a:r>
              <a:rPr lang="en-US" altLang="zh-HK" sz="2000" dirty="0" smtClean="0">
                <a:ea typeface="新細明體" charset="-120"/>
              </a:rPr>
              <a:t>Indeed, listening and reading are very likely to encourage short-term reproductive learning habits rather than more sustainable learning. There is little in such a format that would encourage the development of deep learning, or independent and life-long learning skills.</a:t>
            </a:r>
            <a:r>
              <a:rPr lang="en-US" altLang="en-US" sz="2000" dirty="0" smtClean="0">
                <a:ea typeface="新細明體" charset="-120"/>
              </a:rPr>
              <a:t>”</a:t>
            </a:r>
            <a:endParaRPr lang="en-US" altLang="zh-HK" sz="2000" dirty="0" smtClean="0">
              <a:ea typeface="新細明體" charset="-120"/>
            </a:endParaRPr>
          </a:p>
          <a:p>
            <a:pPr marL="0" indent="0" algn="just">
              <a:buFont typeface="Wingdings 2" panose="05020102010507070707" pitchFamily="18" charset="2"/>
              <a:buNone/>
            </a:pPr>
            <a:endParaRPr lang="en-US" altLang="zh-HK" sz="2000" dirty="0" smtClean="0">
              <a:ea typeface="新細明體" charset="-120"/>
            </a:endParaRPr>
          </a:p>
          <a:p>
            <a:pPr marL="0" indent="0" algn="just">
              <a:buFont typeface="Wingdings 2" panose="05020102010507070707" pitchFamily="18" charset="2"/>
              <a:buNone/>
            </a:pPr>
            <a:r>
              <a:rPr lang="en-US" altLang="zh-HK" sz="2000" dirty="0" smtClean="0">
                <a:ea typeface="新細明體" charset="-120"/>
              </a:rPr>
              <a:t>(from </a:t>
            </a:r>
            <a:r>
              <a:rPr lang="en-US" altLang="zh-HK" sz="2000" dirty="0" err="1" smtClean="0">
                <a:ea typeface="新細明體" charset="-120"/>
              </a:rPr>
              <a:t>Glofcheski</a:t>
            </a:r>
            <a:r>
              <a:rPr lang="en-US" altLang="zh-HK" sz="2000" dirty="0" smtClean="0">
                <a:ea typeface="新細明體" charset="-120"/>
              </a:rPr>
              <a:t>, </a:t>
            </a:r>
            <a:r>
              <a:rPr lang="en-US" altLang="en-US" sz="2000" dirty="0" smtClean="0">
                <a:ea typeface="新細明體" charset="-120"/>
              </a:rPr>
              <a:t>“</a:t>
            </a:r>
            <a:r>
              <a:rPr lang="en-US" altLang="zh-HK" sz="2000" dirty="0" smtClean="0">
                <a:ea typeface="新細明體" charset="-120"/>
              </a:rPr>
              <a:t>Re-thinking Teaching, Learning and Assessment in the 21st Century Law Curriculum</a:t>
            </a:r>
            <a:r>
              <a:rPr lang="en-US" altLang="en-US" sz="2000" dirty="0" smtClean="0">
                <a:ea typeface="新細明體" charset="-120"/>
              </a:rPr>
              <a:t>”</a:t>
            </a:r>
            <a:r>
              <a:rPr lang="en-US" altLang="zh-HK" sz="2000" dirty="0" smtClean="0">
                <a:ea typeface="新細明體" charset="-120"/>
              </a:rPr>
              <a:t> in </a:t>
            </a:r>
            <a:r>
              <a:rPr lang="en-US" altLang="zh-HK" sz="2000" i="1" dirty="0" smtClean="0">
                <a:ea typeface="新細明體" charset="-120"/>
              </a:rPr>
              <a:t>Legal Education in the Global Context</a:t>
            </a:r>
            <a:r>
              <a:rPr lang="en-US" altLang="zh-HK" sz="2000" dirty="0" smtClean="0">
                <a:ea typeface="新細明體" charset="-120"/>
              </a:rPr>
              <a:t>, </a:t>
            </a:r>
            <a:r>
              <a:rPr lang="en-US" altLang="zh-HK" sz="2000" dirty="0" err="1" smtClean="0">
                <a:ea typeface="新細明體" charset="-120"/>
              </a:rPr>
              <a:t>Ashgate</a:t>
            </a:r>
            <a:r>
              <a:rPr lang="en-US" altLang="zh-HK" sz="2000" dirty="0" smtClean="0">
                <a:ea typeface="新細明體" charset="-120"/>
              </a:rPr>
              <a:t>, 2015)</a:t>
            </a:r>
          </a:p>
        </p:txBody>
      </p:sp>
      <p:sp>
        <p:nvSpPr>
          <p:cNvPr id="40965" name="Slide Number Placeholder 5"/>
          <p:cNvSpPr>
            <a:spLocks noGrp="1"/>
          </p:cNvSpPr>
          <p:nvPr>
            <p:ph type="sldNum" sz="quarter" idx="12"/>
          </p:nvPr>
        </p:nvSpPr>
        <p:spPr bwMode="auto">
          <a:xfrm>
            <a:off x="7696200" y="56388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82FE8E85-26AB-4B12-B408-2AA92A0200F9}"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3</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idx="4294967295"/>
          </p:nvPr>
        </p:nvSpPr>
        <p:spPr>
          <a:xfrm>
            <a:off x="1066800" y="685800"/>
            <a:ext cx="6477000" cy="838200"/>
          </a:xfrm>
        </p:spPr>
        <p:txBody>
          <a:bodyPr/>
          <a:lstStyle/>
          <a:p>
            <a:pPr>
              <a:defRPr/>
            </a:pPr>
            <a:r>
              <a:rPr lang="en-US" altLang="zh-HK" sz="2800" b="1" smtClean="0">
                <a:effectLst>
                  <a:outerShdw blurRad="38100" dist="38100" dir="2700000" algn="tl">
                    <a:srgbClr val="C0C0C0"/>
                  </a:outerShdw>
                </a:effectLst>
                <a:ea typeface="微軟正黑體" pitchFamily="34" charset="-120"/>
              </a:rPr>
              <a:t>Activity-based Collaborative Learning</a:t>
            </a:r>
          </a:p>
        </p:txBody>
      </p:sp>
      <p:sp>
        <p:nvSpPr>
          <p:cNvPr id="68611" name="Rectangle 3"/>
          <p:cNvSpPr>
            <a:spLocks noGrp="1" noChangeArrowheads="1"/>
          </p:cNvSpPr>
          <p:nvPr>
            <p:ph type="body" idx="4294967295"/>
          </p:nvPr>
        </p:nvSpPr>
        <p:spPr>
          <a:xfrm>
            <a:off x="0" y="1066800"/>
            <a:ext cx="8763000" cy="4191000"/>
          </a:xfrm>
        </p:spPr>
        <p:txBody>
          <a:bodyPr/>
          <a:lstStyle/>
          <a:p>
            <a:pPr marL="0" indent="0">
              <a:buFont typeface="Wingdings 2" panose="05020102010507070707" pitchFamily="18" charset="2"/>
              <a:buNone/>
            </a:pPr>
            <a:endParaRPr lang="en-US" altLang="zh-HK" sz="4400" smtClean="0">
              <a:ea typeface="新細明體" charset="-120"/>
            </a:endParaRPr>
          </a:p>
          <a:p>
            <a:pPr marL="0" indent="0">
              <a:buFont typeface="Wingdings 2" panose="05020102010507070707" pitchFamily="18" charset="2"/>
              <a:buNone/>
            </a:pPr>
            <a:endParaRPr lang="en-US" altLang="zh-HK" sz="4400" smtClean="0">
              <a:ea typeface="新細明體" charset="-120"/>
            </a:endParaRPr>
          </a:p>
          <a:p>
            <a:pPr marL="0" indent="0">
              <a:buFont typeface="Wingdings 2" panose="05020102010507070707" pitchFamily="18" charset="2"/>
              <a:buNone/>
            </a:pPr>
            <a:endParaRPr lang="en-US" altLang="zh-HK" sz="4400" smtClean="0">
              <a:ea typeface="新細明體" charset="-120"/>
            </a:endParaRPr>
          </a:p>
        </p:txBody>
      </p:sp>
      <p:sp>
        <p:nvSpPr>
          <p:cNvPr id="63495" name="Rectangle 6"/>
          <p:cNvSpPr>
            <a:spLocks noChangeArrowheads="1"/>
          </p:cNvSpPr>
          <p:nvPr/>
        </p:nvSpPr>
        <p:spPr bwMode="auto">
          <a:xfrm>
            <a:off x="381000" y="7620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zh-TW" sz="1800" smtClean="0">
              <a:solidFill>
                <a:schemeClr val="tx2"/>
              </a:solidFill>
              <a:ea typeface="新細明體" pitchFamily="18" charset="-120"/>
            </a:endParaRPr>
          </a:p>
        </p:txBody>
      </p:sp>
      <p:sp>
        <p:nvSpPr>
          <p:cNvPr id="68613" name="Rectangle 1"/>
          <p:cNvSpPr>
            <a:spLocks noChangeArrowheads="1"/>
          </p:cNvSpPr>
          <p:nvPr/>
        </p:nvSpPr>
        <p:spPr bwMode="auto">
          <a:xfrm>
            <a:off x="990600" y="1219200"/>
            <a:ext cx="7239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endParaRPr lang="en-US" altLang="zh-HK" sz="2000" b="1">
              <a:solidFill>
                <a:srgbClr val="C58D01"/>
              </a:solidFill>
              <a:latin typeface="Arial" panose="020B0604020202020204" pitchFamily="34" charset="0"/>
              <a:ea typeface="微軟正黑體" panose="020B0604030504040204" pitchFamily="34" charset="-120"/>
            </a:endParaRP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The Flipped Classroom</a:t>
            </a:r>
          </a:p>
          <a:p>
            <a:pPr eaLnBrk="1" hangingPunct="1">
              <a:spcBef>
                <a:spcPct val="0"/>
              </a:spcBef>
              <a:buClrTx/>
              <a:buSzTx/>
              <a:buFontTx/>
              <a:buNone/>
            </a:pPr>
            <a:endParaRPr lang="en-US" altLang="zh-HK" sz="2000" b="1">
              <a:solidFill>
                <a:srgbClr val="C58D01"/>
              </a:solidFill>
              <a:latin typeface="Arial" panose="020B0604020202020204" pitchFamily="34" charset="0"/>
              <a:ea typeface="微軟正黑體" panose="020B0604030504040204" pitchFamily="34" charset="-120"/>
            </a:endParaRP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From passive to active learning</a:t>
            </a: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From content-centered to inquiry-based</a:t>
            </a: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From instructional paradigm to learning paradigm</a:t>
            </a: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From teacher-dependent to independent</a:t>
            </a: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From </a:t>
            </a:r>
            <a:r>
              <a:rPr lang="en-US" altLang="en-US" sz="2000" b="1">
                <a:solidFill>
                  <a:srgbClr val="C58D01"/>
                </a:solidFill>
                <a:latin typeface="Arial" panose="020B0604020202020204" pitchFamily="34" charset="0"/>
                <a:ea typeface="微軟正黑體" panose="020B0604030504040204" pitchFamily="34" charset="-120"/>
              </a:rPr>
              <a:t>“</a:t>
            </a:r>
            <a:r>
              <a:rPr lang="en-US" altLang="zh-HK" sz="2000" b="1">
                <a:solidFill>
                  <a:srgbClr val="C58D01"/>
                </a:solidFill>
                <a:latin typeface="Arial" panose="020B0604020202020204" pitchFamily="34" charset="0"/>
                <a:ea typeface="微軟正黑體" panose="020B0604030504040204" pitchFamily="34" charset="-120"/>
              </a:rPr>
              <a:t>sage on the stage to…guide on the side</a:t>
            </a:r>
            <a:r>
              <a:rPr lang="en-US" altLang="en-US" sz="2000" b="1">
                <a:solidFill>
                  <a:srgbClr val="C58D01"/>
                </a:solidFill>
                <a:latin typeface="Arial" panose="020B0604020202020204" pitchFamily="34" charset="0"/>
                <a:ea typeface="微軟正黑體" panose="020B0604030504040204" pitchFamily="34" charset="-120"/>
              </a:rPr>
              <a:t>”</a:t>
            </a:r>
            <a:endParaRPr lang="en-US" altLang="zh-HK" sz="2000" b="1">
              <a:solidFill>
                <a:srgbClr val="C58D01"/>
              </a:solidFill>
              <a:latin typeface="Arial" panose="020B0604020202020204" pitchFamily="34" charset="0"/>
              <a:ea typeface="微軟正黑體" panose="020B0604030504040204" pitchFamily="34" charset="-120"/>
            </a:endParaRP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A wealth of pedagogical advantages</a:t>
            </a:r>
          </a:p>
          <a:p>
            <a:pPr eaLnBrk="1" hangingPunct="1">
              <a:spcBef>
                <a:spcPct val="0"/>
              </a:spcBef>
              <a:buClrTx/>
              <a:buSzTx/>
              <a:buFontTx/>
              <a:buNone/>
            </a:pPr>
            <a:endParaRPr lang="en-US" altLang="zh-HK" sz="2000" b="1">
              <a:solidFill>
                <a:srgbClr val="C58D01"/>
              </a:solidFill>
              <a:latin typeface="Arial" panose="020B0604020202020204" pitchFamily="34" charset="0"/>
              <a:ea typeface="微軟正黑體" panose="020B0604030504040204" pitchFamily="34" charset="-120"/>
            </a:endParaRPr>
          </a:p>
          <a:p>
            <a:pPr eaLnBrk="1" hangingPunct="1">
              <a:spcBef>
                <a:spcPct val="0"/>
              </a:spcBef>
              <a:buClrTx/>
              <a:buSzTx/>
              <a:buFontTx/>
              <a:buNone/>
            </a:pPr>
            <a:r>
              <a:rPr lang="en-US" altLang="zh-HK" sz="2000" b="1">
                <a:solidFill>
                  <a:srgbClr val="C58D01"/>
                </a:solidFill>
                <a:latin typeface="Arial" panose="020B0604020202020204" pitchFamily="34" charset="0"/>
                <a:ea typeface="微軟正黑體" panose="020B0604030504040204" pitchFamily="34" charset="-120"/>
              </a:rPr>
              <a:t>See Oxford Brookes U, </a:t>
            </a:r>
            <a:r>
              <a:rPr lang="en-US" altLang="en-US" sz="2000" b="1">
                <a:solidFill>
                  <a:srgbClr val="C58D01"/>
                </a:solidFill>
                <a:latin typeface="Arial" panose="020B0604020202020204" pitchFamily="34" charset="0"/>
                <a:ea typeface="微軟正黑體" panose="020B0604030504040204" pitchFamily="34" charset="-120"/>
              </a:rPr>
              <a:t>“</a:t>
            </a:r>
            <a:r>
              <a:rPr lang="en-US" altLang="zh-HK" sz="2000" b="1">
                <a:solidFill>
                  <a:srgbClr val="C58D01"/>
                </a:solidFill>
                <a:latin typeface="Arial" panose="020B0604020202020204" pitchFamily="34" charset="0"/>
                <a:ea typeface="微軟正黑體" panose="020B0604030504040204" pitchFamily="34" charset="-120"/>
              </a:rPr>
              <a:t>Twenty Terrible Reasons for Lecturing</a:t>
            </a:r>
            <a:r>
              <a:rPr lang="en-US" altLang="en-US" sz="2000" b="1">
                <a:solidFill>
                  <a:srgbClr val="C58D01"/>
                </a:solidFill>
                <a:latin typeface="Arial" panose="020B0604020202020204" pitchFamily="34" charset="0"/>
                <a:ea typeface="微軟正黑體" panose="020B0604030504040204" pitchFamily="34" charset="-120"/>
              </a:rPr>
              <a:t>”</a:t>
            </a:r>
            <a:r>
              <a:rPr lang="en-US" altLang="zh-HK" sz="2000" b="1">
                <a:solidFill>
                  <a:srgbClr val="C58D01"/>
                </a:solidFill>
                <a:latin typeface="Arial" panose="020B0604020202020204" pitchFamily="34" charset="0"/>
                <a:ea typeface="微軟正黑體" panose="020B0604030504040204" pitchFamily="34" charset="-120"/>
              </a:rPr>
              <a:t> (synthesizing the pioneering work of Donald Bligh and Graham Gibbs)</a:t>
            </a:r>
          </a:p>
          <a:p>
            <a:pPr eaLnBrk="1" hangingPunct="1">
              <a:spcBef>
                <a:spcPct val="0"/>
              </a:spcBef>
              <a:buClrTx/>
              <a:buSzTx/>
              <a:buFontTx/>
              <a:buNone/>
            </a:pPr>
            <a:endParaRPr lang="en-US" altLang="zh-HK" sz="2000" b="1">
              <a:latin typeface="Arial" panose="020B0604020202020204" pitchFamily="34" charset="0"/>
              <a:ea typeface="微軟正黑體" panose="020B0604030504040204" pitchFamily="34" charset="-120"/>
            </a:endParaRPr>
          </a:p>
        </p:txBody>
      </p:sp>
      <p:sp>
        <p:nvSpPr>
          <p:cNvPr id="68614" name="TextBox 1"/>
          <p:cNvSpPr txBox="1">
            <a:spLocks noChangeArrowheads="1"/>
          </p:cNvSpPr>
          <p:nvPr/>
        </p:nvSpPr>
        <p:spPr bwMode="auto">
          <a:xfrm>
            <a:off x="2133600" y="5334000"/>
            <a:ext cx="5938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800" b="1">
                <a:latin typeface="Arial" panose="020B0604020202020204" pitchFamily="34" charset="0"/>
                <a:ea typeface="微軟正黑體" panose="020B0604030504040204" pitchFamily="34" charset="-120"/>
                <a:hlinkClick r:id="rId3"/>
              </a:rPr>
              <a:t>https://www.brookes.ac.uk/services/ocsld/resources/20reasons.html</a:t>
            </a:r>
            <a:r>
              <a:rPr lang="en-US" altLang="zh-HK" sz="1800" b="1">
                <a:latin typeface="Arial" panose="020B0604020202020204" pitchFamily="34" charset="0"/>
                <a:ea typeface="微軟正黑體" panose="020B0604030504040204" pitchFamily="34" charset="-120"/>
              </a:rPr>
              <a:t> </a:t>
            </a:r>
          </a:p>
          <a:p>
            <a:pPr eaLnBrk="1" hangingPunct="1">
              <a:spcBef>
                <a:spcPct val="0"/>
              </a:spcBef>
              <a:buClrTx/>
              <a:buSzTx/>
              <a:buFontTx/>
              <a:buNone/>
            </a:pPr>
            <a:endParaRPr lang="en-US" altLang="zh-HK" sz="1800">
              <a:latin typeface="Arial" panose="020B0604020202020204" pitchFamily="34" charset="0"/>
              <a:ea typeface="微軟正黑體" panose="020B0604030504040204" pitchFamily="34" charset="-120"/>
            </a:endParaRPr>
          </a:p>
        </p:txBody>
      </p:sp>
      <p:pic>
        <p:nvPicPr>
          <p:cNvPr id="6861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257800"/>
            <a:ext cx="1222375" cy="914400"/>
          </a:xfrm>
          <a:prstGeom prst="rect">
            <a:avLst/>
          </a:prstGeom>
          <a:noFill/>
          <a:ln>
            <a:noFill/>
          </a:ln>
          <a:extLst>
            <a:ext uri="{909E8E84-426E-40DD-AFC4-6F175D3DCCD1}">
              <a14:hiddenFill xmlns:a14="http://schemas.microsoft.com/office/drawing/2010/main">
                <a:solidFill>
                  <a:srgbClr val="FFFFFF">
                    <a:alpha val="6588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836FB91A-0D8D-414C-9EC2-274E428CC826}"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30</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CE2D0"/>
        </a:solidFill>
        <a:effectLst/>
      </p:bgPr>
    </p:bg>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752600"/>
            <a:ext cx="7156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p:cNvSpPr txBox="1">
            <a:spLocks noChangeArrowheads="1"/>
          </p:cNvSpPr>
          <p:nvPr/>
        </p:nvSpPr>
        <p:spPr bwMode="auto">
          <a:xfrm>
            <a:off x="854075" y="1125538"/>
            <a:ext cx="7299325" cy="368300"/>
          </a:xfrm>
          <a:prstGeom prst="rect">
            <a:avLst/>
          </a:prstGeom>
          <a:noFill/>
          <a:ln w="9525">
            <a:noFill/>
            <a:miter lim="800000"/>
            <a:headEnd/>
            <a:tailEnd/>
          </a:ln>
        </p:spPr>
        <p:txBody>
          <a:bodyPr>
            <a:spAutoFit/>
          </a:bodyPr>
          <a:lstStyle/>
          <a:p>
            <a:pPr fontAlgn="auto">
              <a:spcBef>
                <a:spcPts val="0"/>
              </a:spcBef>
              <a:spcAft>
                <a:spcPts val="0"/>
              </a:spcAft>
              <a:defRPr/>
            </a:pPr>
            <a:r>
              <a:rPr lang="en-US" b="1" dirty="0">
                <a:solidFill>
                  <a:srgbClr val="56633C"/>
                </a:solidFill>
                <a:latin typeface="Garamond"/>
                <a:ea typeface="+mn-ea"/>
                <a:cs typeface="Times New Roman" pitchFamily="18" charset="0"/>
              </a:rPr>
              <a:t>A depiction of the University</a:t>
            </a:r>
            <a:r>
              <a:rPr lang="zh-TW" altLang="en-US" b="1" dirty="0">
                <a:solidFill>
                  <a:srgbClr val="56633C"/>
                </a:solidFill>
                <a:latin typeface="Garamond"/>
                <a:ea typeface="標楷體"/>
                <a:cs typeface="Times New Roman" pitchFamily="18" charset="0"/>
              </a:rPr>
              <a:t> </a:t>
            </a:r>
            <a:r>
              <a:rPr lang="en-US" b="1" dirty="0">
                <a:solidFill>
                  <a:srgbClr val="56633C"/>
                </a:solidFill>
                <a:latin typeface="Garamond"/>
                <a:ea typeface="+mn-ea"/>
                <a:cs typeface="Times New Roman" pitchFamily="18" charset="0"/>
              </a:rPr>
              <a:t>of Bologna, Italy, 2</a:t>
            </a:r>
            <a:r>
              <a:rPr lang="en-US" b="1" baseline="30000" dirty="0">
                <a:solidFill>
                  <a:srgbClr val="56633C"/>
                </a:solidFill>
                <a:latin typeface="Garamond"/>
                <a:ea typeface="+mn-ea"/>
                <a:cs typeface="Times New Roman" pitchFamily="18" charset="0"/>
              </a:rPr>
              <a:t>nd</a:t>
            </a:r>
            <a:r>
              <a:rPr lang="en-US" b="1" dirty="0">
                <a:solidFill>
                  <a:srgbClr val="56633C"/>
                </a:solidFill>
                <a:latin typeface="Garamond"/>
                <a:ea typeface="+mn-ea"/>
                <a:cs typeface="Times New Roman" pitchFamily="18" charset="0"/>
              </a:rPr>
              <a:t> half of 14</a:t>
            </a:r>
            <a:r>
              <a:rPr lang="en-US" b="1" baseline="30000" dirty="0">
                <a:solidFill>
                  <a:srgbClr val="56633C"/>
                </a:solidFill>
                <a:latin typeface="Garamond"/>
                <a:ea typeface="+mn-ea"/>
                <a:cs typeface="Times New Roman" pitchFamily="18" charset="0"/>
              </a:rPr>
              <a:t>th</a:t>
            </a:r>
            <a:r>
              <a:rPr lang="en-US" b="1" dirty="0">
                <a:solidFill>
                  <a:srgbClr val="56633C"/>
                </a:solidFill>
                <a:latin typeface="Garamond"/>
                <a:ea typeface="+mn-ea"/>
                <a:cs typeface="Times New Roman" pitchFamily="18" charset="0"/>
              </a:rPr>
              <a:t> Century </a:t>
            </a:r>
          </a:p>
        </p:txBody>
      </p:sp>
      <p:sp>
        <p:nvSpPr>
          <p:cNvPr id="2" name="Slide Number Placeholder 1"/>
          <p:cNvSpPr>
            <a:spLocks noGrp="1"/>
          </p:cNvSpPr>
          <p:nvPr>
            <p:ph type="sldNum" sz="quarter" idx="11"/>
          </p:nvPr>
        </p:nvSpPr>
        <p:spPr>
          <a:xfrm>
            <a:off x="1447800" y="6486525"/>
            <a:ext cx="6248400" cy="292100"/>
          </a:xfrm>
        </p:spPr>
        <p:txBody>
          <a:bodyPr lIns="91440" tIns="45720" rIns="91440" bIns="4572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D1E9198-809A-40DF-9E4F-CEC4892E772F}" type="slidenum">
              <a:rPr lang="en-US" altLang="zh-HK" sz="1100" b="0">
                <a:solidFill>
                  <a:srgbClr val="FFFFFF"/>
                </a:solidFill>
              </a:rPr>
              <a:pPr eaLnBrk="1" hangingPunct="1"/>
              <a:t>31</a:t>
            </a:fld>
            <a:endParaRPr lang="en-US" altLang="zh-HK" sz="1100" b="0">
              <a:solidFill>
                <a:srgbClr val="FFFFFF"/>
              </a:solidFill>
            </a:endParaRPr>
          </a:p>
        </p:txBody>
      </p:sp>
      <p:sp>
        <p:nvSpPr>
          <p:cNvPr id="8" name="TextBox 4"/>
          <p:cNvSpPr txBox="1">
            <a:spLocks noChangeArrowheads="1"/>
          </p:cNvSpPr>
          <p:nvPr/>
        </p:nvSpPr>
        <p:spPr bwMode="auto">
          <a:xfrm>
            <a:off x="1905000" y="685800"/>
            <a:ext cx="5256213" cy="954088"/>
          </a:xfrm>
          <a:prstGeom prst="rect">
            <a:avLst/>
          </a:prstGeom>
          <a:noFill/>
          <a:ln w="9525">
            <a:noFill/>
            <a:miter lim="800000"/>
            <a:headEnd/>
            <a:tailEnd/>
          </a:ln>
        </p:spPr>
        <p:txBody>
          <a:bodyPr>
            <a:spAutoFit/>
          </a:bodyPr>
          <a:lstStyle/>
          <a:p>
            <a:pPr algn="ctr" fontAlgn="auto">
              <a:spcBef>
                <a:spcPts val="0"/>
              </a:spcBef>
              <a:spcAft>
                <a:spcPts val="0"/>
              </a:spcAft>
              <a:defRPr/>
            </a:pPr>
            <a:r>
              <a:rPr lang="en-US" sz="2800" b="1" dirty="0">
                <a:solidFill>
                  <a:srgbClr val="56633C"/>
                </a:solidFill>
                <a:latin typeface="Garamond"/>
                <a:ea typeface="+mn-ea"/>
                <a:cs typeface="Times New Roman" pitchFamily="18" charset="0"/>
              </a:rPr>
              <a:t>Educating the Next Generation</a:t>
            </a:r>
            <a:br>
              <a:rPr lang="en-US" sz="2800" b="1" dirty="0">
                <a:solidFill>
                  <a:srgbClr val="56633C"/>
                </a:solidFill>
                <a:latin typeface="Garamond"/>
                <a:ea typeface="+mn-ea"/>
                <a:cs typeface="Times New Roman" pitchFamily="18" charset="0"/>
              </a:rPr>
            </a:br>
            <a:endParaRPr lang="en-US" sz="2800" b="1" dirty="0">
              <a:solidFill>
                <a:srgbClr val="56633C"/>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DSC_7652.JPG"/>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990600" y="914400"/>
            <a:ext cx="7086600" cy="5029200"/>
          </a:xfrm>
          <a:prstGeom prst="roundRect">
            <a:avLst/>
          </a:prstGeom>
        </p:spPr>
      </p:pic>
      <p:sp>
        <p:nvSpPr>
          <p:cNvPr id="70659"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22F54CB6-AD67-4925-A4FB-34149BF985E0}"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32</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CE2D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447800" y="6486525"/>
            <a:ext cx="6248400" cy="292100"/>
          </a:xfrm>
        </p:spPr>
        <p:txBody>
          <a:bodyPr lIns="91440" tIns="45720" rIns="91440" bIns="4572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4825B17-3375-4ADA-8AC3-68460D9CCEFA}" type="slidenum">
              <a:rPr lang="en-US" altLang="zh-HK" sz="1100" b="0">
                <a:solidFill>
                  <a:srgbClr val="FFFFFF"/>
                </a:solidFill>
              </a:rPr>
              <a:pPr eaLnBrk="1" hangingPunct="1"/>
              <a:t>33</a:t>
            </a:fld>
            <a:endParaRPr lang="en-US" altLang="zh-HK" sz="1100" b="0">
              <a:solidFill>
                <a:srgbClr val="FFFFFF"/>
              </a:solidFill>
            </a:endParaRPr>
          </a:p>
        </p:txBody>
      </p:sp>
      <p:pic>
        <p:nvPicPr>
          <p:cNvPr id="71683" name="Picture 6" descr="DSC_7665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609600"/>
            <a:ext cx="72548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descr="20151020 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5158" y="870347"/>
            <a:ext cx="7210647" cy="507325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451A8CD5-18F5-4C1B-83F7-3269976B8511}"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34</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2514600" y="1066800"/>
            <a:ext cx="5562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2000">
                <a:latin typeface="Arial" panose="020B0604020202020204" pitchFamily="34" charset="0"/>
                <a:ea typeface="微軟正黑體" panose="020B0604030504040204" pitchFamily="34" charset="-120"/>
              </a:rPr>
              <a:t>see pre-flip survey on usb</a:t>
            </a:r>
          </a:p>
          <a:p>
            <a:pPr eaLnBrk="1" hangingPunct="1">
              <a:spcBef>
                <a:spcPct val="0"/>
              </a:spcBef>
              <a:buClrTx/>
              <a:buSzTx/>
              <a:buFontTx/>
              <a:buNone/>
            </a:pPr>
            <a:endParaRPr lang="en-US" altLang="zh-HK" sz="2000">
              <a:solidFill>
                <a:srgbClr val="002E15"/>
              </a:solidFill>
              <a:latin typeface="Arial" panose="020B0604020202020204" pitchFamily="34" charset="0"/>
              <a:ea typeface="微軟正黑體" panose="020B0604030504040204" pitchFamily="34" charset="-120"/>
              <a:hlinkClick r:id="rId2"/>
            </a:endParaRPr>
          </a:p>
          <a:p>
            <a:pPr eaLnBrk="1" hangingPunct="1">
              <a:spcBef>
                <a:spcPct val="0"/>
              </a:spcBef>
              <a:buClrTx/>
              <a:buSzTx/>
              <a:buFontTx/>
              <a:buNone/>
            </a:pPr>
            <a:r>
              <a:rPr lang="en-US" altLang="zh-HK" sz="2000">
                <a:latin typeface="Arial" panose="020B0604020202020204" pitchFamily="34" charset="0"/>
                <a:ea typeface="微軟正黑體" panose="020B0604030504040204" pitchFamily="34" charset="-120"/>
                <a:hlinkClick r:id="rId2"/>
              </a:rPr>
              <a:t>https://youtu.be/latTCUSOE34</a:t>
            </a:r>
            <a:r>
              <a:rPr lang="en-US" altLang="zh-HK" sz="2000">
                <a:latin typeface="Arial" panose="020B0604020202020204" pitchFamily="34" charset="0"/>
                <a:ea typeface="微軟正黑體" panose="020B0604030504040204" pitchFamily="34" charset="-120"/>
              </a:rPr>
              <a:t> </a:t>
            </a:r>
          </a:p>
          <a:p>
            <a:pPr eaLnBrk="1" hangingPunct="1">
              <a:spcBef>
                <a:spcPct val="0"/>
              </a:spcBef>
              <a:buClrTx/>
              <a:buSzTx/>
              <a:buFontTx/>
              <a:buNone/>
            </a:pPr>
            <a:r>
              <a:rPr lang="en-US" altLang="zh-HK" sz="1600">
                <a:solidFill>
                  <a:srgbClr val="C58D01"/>
                </a:solidFill>
                <a:latin typeface="Arial" panose="020B0604020202020204" pitchFamily="34" charset="0"/>
                <a:ea typeface="微軟正黑體" panose="020B0604030504040204" pitchFamily="34" charset="-120"/>
              </a:rPr>
              <a:t>(from 8 minutes)</a:t>
            </a:r>
          </a:p>
          <a:p>
            <a:pPr eaLnBrk="1" hangingPunct="1">
              <a:spcBef>
                <a:spcPct val="0"/>
              </a:spcBef>
              <a:buClrTx/>
              <a:buSzTx/>
              <a:buFontTx/>
              <a:buNone/>
            </a:pPr>
            <a:endParaRPr lang="en-US" altLang="zh-HK" sz="2000" b="1">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000" b="1">
              <a:latin typeface="Arial" panose="020B0604020202020204" pitchFamily="34" charset="0"/>
              <a:ea typeface="微軟正黑體" panose="020B0604030504040204" pitchFamily="34" charset="-120"/>
            </a:endParaRPr>
          </a:p>
          <a:p>
            <a:pPr eaLnBrk="1" hangingPunct="1">
              <a:spcBef>
                <a:spcPct val="0"/>
              </a:spcBef>
              <a:buClrTx/>
              <a:buSzTx/>
              <a:buFontTx/>
              <a:buNone/>
            </a:pPr>
            <a:r>
              <a:rPr lang="en-US" altLang="zh-HK" sz="2000">
                <a:latin typeface="Arial" panose="020B0604020202020204" pitchFamily="34" charset="0"/>
                <a:ea typeface="微軟正黑體" panose="020B0604030504040204" pitchFamily="34" charset="-120"/>
                <a:hlinkClick r:id="rId3"/>
              </a:rPr>
              <a:t>https://drive.google.com/file/d/0BxmcC8nrnYLId0YydHZHZkdNREE/view?pli=1</a:t>
            </a:r>
            <a:r>
              <a:rPr lang="en-US" altLang="zh-HK" sz="2000">
                <a:latin typeface="Arial" panose="020B0604020202020204" pitchFamily="34" charset="0"/>
                <a:ea typeface="微軟正黑體" panose="020B0604030504040204" pitchFamily="34" charset="-120"/>
              </a:rPr>
              <a:t> </a:t>
            </a:r>
          </a:p>
          <a:p>
            <a:pPr eaLnBrk="1" hangingPunct="1">
              <a:spcBef>
                <a:spcPct val="0"/>
              </a:spcBef>
              <a:buClrTx/>
              <a:buSzTx/>
              <a:buFontTx/>
              <a:buNone/>
            </a:pPr>
            <a:endParaRPr lang="en-US" altLang="zh-HK" sz="2000">
              <a:latin typeface="Arial" panose="020B0604020202020204" pitchFamily="34" charset="0"/>
              <a:ea typeface="微軟正黑體" panose="020B0604030504040204" pitchFamily="34" charset="-120"/>
            </a:endParaRPr>
          </a:p>
          <a:p>
            <a:pPr eaLnBrk="1" hangingPunct="1">
              <a:spcBef>
                <a:spcPct val="0"/>
              </a:spcBef>
              <a:buClrTx/>
              <a:buSzTx/>
              <a:buFontTx/>
              <a:buNone/>
            </a:pPr>
            <a:r>
              <a:rPr lang="en-US" altLang="zh-HK" sz="2000">
                <a:latin typeface="Arial" panose="020B0604020202020204" pitchFamily="34" charset="0"/>
                <a:ea typeface="微軟正黑體" panose="020B0604030504040204" pitchFamily="34" charset="-120"/>
                <a:hlinkClick r:id="rId4"/>
              </a:rPr>
              <a:t>http://tl.hku.hk/elearningblog/?pid=18128</a:t>
            </a:r>
            <a:r>
              <a:rPr lang="en-US" altLang="zh-HK" sz="2000">
                <a:latin typeface="Arial" panose="020B0604020202020204" pitchFamily="34" charset="0"/>
                <a:ea typeface="微軟正黑體" panose="020B0604030504040204" pitchFamily="34" charset="-120"/>
              </a:rPr>
              <a:t> </a:t>
            </a:r>
          </a:p>
          <a:p>
            <a:pPr eaLnBrk="1" hangingPunct="1">
              <a:spcBef>
                <a:spcPct val="0"/>
              </a:spcBef>
              <a:buClrTx/>
              <a:buSzTx/>
              <a:buFontTx/>
              <a:buNone/>
            </a:pPr>
            <a:endParaRPr lang="en-US" altLang="zh-HK" sz="2000">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000">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000">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000">
              <a:latin typeface="Arial" panose="020B0604020202020204" pitchFamily="34" charset="0"/>
              <a:ea typeface="微軟正黑體" panose="020B0604030504040204" pitchFamily="34" charset="-120"/>
            </a:endParaRPr>
          </a:p>
        </p:txBody>
      </p:sp>
      <p:pic>
        <p:nvPicPr>
          <p:cNvPr id="73731"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0600" y="762000"/>
            <a:ext cx="1427163" cy="1066800"/>
          </a:xfrm>
          <a:prstGeom prst="rect">
            <a:avLst/>
          </a:prstGeom>
          <a:noFill/>
          <a:ln>
            <a:noFill/>
          </a:ln>
          <a:extLst>
            <a:ext uri="{909E8E84-426E-40DD-AFC4-6F175D3DCCD1}">
              <a14:hiddenFill xmlns:a14="http://schemas.microsoft.com/office/drawing/2010/main">
                <a:solidFill>
                  <a:srgbClr val="FFFFFF">
                    <a:alpha val="6588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7262748A-CE3F-4882-BEF6-C7D9A507D7FB}"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35</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499350" cy="1143000"/>
          </a:xfrm>
        </p:spPr>
        <p:txBody>
          <a:bodyPr/>
          <a:lstStyle/>
          <a:p>
            <a:pPr>
              <a:defRPr/>
            </a:pPr>
            <a:r>
              <a:rPr lang="en-US" altLang="zh-HK" sz="4000" smtClean="0">
                <a:solidFill>
                  <a:srgbClr val="C58D01"/>
                </a:solidFill>
                <a:effectLst>
                  <a:outerShdw blurRad="38100" dist="38100" dir="2700000" algn="tl">
                    <a:srgbClr val="C0C0C0"/>
                  </a:outerShdw>
                </a:effectLst>
                <a:ea typeface="ＭＳ Ｐゴシック" pitchFamily="34" charset="-128"/>
              </a:rPr>
              <a:t>Survey analysis</a:t>
            </a:r>
          </a:p>
        </p:txBody>
      </p:sp>
      <p:graphicFrame>
        <p:nvGraphicFramePr>
          <p:cNvPr id="74755" name="Object 5"/>
          <p:cNvGraphicFramePr>
            <a:graphicFrameLocks noChangeAspect="1"/>
          </p:cNvGraphicFramePr>
          <p:nvPr/>
        </p:nvGraphicFramePr>
        <p:xfrm>
          <a:off x="1066800" y="1371600"/>
          <a:ext cx="7021513" cy="4579938"/>
        </p:xfrm>
        <a:graphic>
          <a:graphicData uri="http://schemas.openxmlformats.org/presentationml/2006/ole">
            <mc:AlternateContent xmlns:mc="http://schemas.openxmlformats.org/markup-compatibility/2006">
              <mc:Choice xmlns:v="urn:schemas-microsoft-com:vml" Requires="v">
                <p:oleObj spid="_x0000_s74759" name="Document" r:id="rId3" imgW="9042400" imgH="5892800" progId="Word.Document.12">
                  <p:embed/>
                </p:oleObj>
              </mc:Choice>
              <mc:Fallback>
                <p:oleObj name="Document" r:id="rId3" imgW="9042400" imgH="5892800"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7021513"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6"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49949DA8-EE83-4784-AA23-05202AA78B4A}"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36</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914400"/>
            <a:ext cx="8458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75779"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76496D54-9DE5-4619-B97C-32D155BEADC9}" type="slidenum">
              <a:rPr lang="en-US" altLang="zh-TW" sz="1200">
                <a:solidFill>
                  <a:srgbClr val="B5A788"/>
                </a:solidFill>
                <a:latin typeface="Arial" panose="020B0604020202020204" pitchFamily="34" charset="0"/>
                <a:ea typeface="新細明體" charset="-120"/>
              </a:rPr>
              <a:pPr eaLnBrk="1" hangingPunct="1">
                <a:spcBef>
                  <a:spcPct val="0"/>
                </a:spcBef>
                <a:buClrTx/>
                <a:buSzTx/>
                <a:buFontTx/>
                <a:buNone/>
              </a:pPr>
              <a:t>37</a:t>
            </a:fld>
            <a:endParaRPr lang="en-US" altLang="zh-TW" sz="1200">
              <a:solidFill>
                <a:srgbClr val="B5A788"/>
              </a:solidFill>
              <a:latin typeface="Arial" panose="020B0604020202020204" pitchFamily="34" charset="0"/>
              <a:ea typeface="新細明體"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066800" y="609600"/>
            <a:ext cx="7499350" cy="792163"/>
          </a:xfrm>
        </p:spPr>
        <p:txBody>
          <a:bodyPr/>
          <a:lstStyle/>
          <a:p>
            <a:pPr algn="ctr" eaLnBrk="1" hangingPunct="1">
              <a:defRPr/>
            </a:pPr>
            <a:r>
              <a:rPr lang="en-US" altLang="zh-TW" sz="3600" b="1" smtClean="0">
                <a:solidFill>
                  <a:schemeClr val="folHlink"/>
                </a:solidFill>
                <a:effectLst>
                  <a:outerShdw blurRad="38100" dist="38100" dir="2700000" algn="tl">
                    <a:srgbClr val="C0C0C0"/>
                  </a:outerShdw>
                </a:effectLst>
                <a:ea typeface="新細明體" pitchFamily="18" charset="-120"/>
              </a:rPr>
              <a:t>Some references</a:t>
            </a:r>
          </a:p>
        </p:txBody>
      </p:sp>
      <p:sp>
        <p:nvSpPr>
          <p:cNvPr id="76803" name="Rectangle 3"/>
          <p:cNvSpPr>
            <a:spLocks noGrp="1" noChangeArrowheads="1"/>
          </p:cNvSpPr>
          <p:nvPr>
            <p:ph idx="1"/>
          </p:nvPr>
        </p:nvSpPr>
        <p:spPr>
          <a:xfrm>
            <a:off x="1143000" y="1371600"/>
            <a:ext cx="6858000" cy="4724400"/>
          </a:xfrm>
        </p:spPr>
        <p:txBody>
          <a:bodyPr/>
          <a:lstStyle/>
          <a:p>
            <a:pPr marL="0" indent="0" eaLnBrk="1" hangingPunct="1">
              <a:buFont typeface="Wingdings 2" panose="05020102010507070707" pitchFamily="18" charset="2"/>
              <a:buNone/>
            </a:pPr>
            <a:r>
              <a:rPr lang="en-US" altLang="zh-TW" sz="1800" i="1" smtClean="0">
                <a:solidFill>
                  <a:schemeClr val="folHlink"/>
                </a:solidFill>
                <a:ea typeface="新細明體" charset="-120"/>
              </a:rPr>
              <a:t>Assessment Futures </a:t>
            </a:r>
            <a:r>
              <a:rPr lang="en-US" altLang="zh-TW" sz="1800" smtClean="0">
                <a:solidFill>
                  <a:schemeClr val="folHlink"/>
                </a:solidFill>
                <a:ea typeface="新細明體" charset="-120"/>
              </a:rPr>
              <a:t>(D Boud): </a:t>
            </a:r>
            <a:r>
              <a:rPr lang="en-US" altLang="zh-TW" sz="1800" smtClean="0">
                <a:solidFill>
                  <a:srgbClr val="00B0F0"/>
                </a:solidFill>
                <a:ea typeface="新細明體" charset="-120"/>
                <a:hlinkClick r:id="rId3"/>
              </a:rPr>
              <a:t>http://www.uts.edu.au/research-and-teaching/teaching-and-learning/assessment-futures/overview</a:t>
            </a:r>
            <a:endParaRPr lang="en-US" altLang="zh-TW" sz="1800" smtClean="0">
              <a:solidFill>
                <a:srgbClr val="00B0F0"/>
              </a:solidFill>
              <a:ea typeface="新細明體" charset="-120"/>
            </a:endParaRPr>
          </a:p>
          <a:p>
            <a:pPr marL="0" indent="0" eaLnBrk="1" hangingPunct="1">
              <a:buFont typeface="Wingdings 2" panose="05020102010507070707" pitchFamily="18" charset="2"/>
              <a:buNone/>
            </a:pPr>
            <a:r>
              <a:rPr lang="en-US" altLang="zh-TW" sz="1800" i="1" smtClean="0">
                <a:solidFill>
                  <a:srgbClr val="00B0F0"/>
                </a:solidFill>
                <a:ea typeface="新細明體" charset="-120"/>
              </a:rPr>
              <a:t>Enhancing Feedback </a:t>
            </a:r>
            <a:r>
              <a:rPr lang="en-US" altLang="zh-TW" sz="1800" smtClean="0">
                <a:solidFill>
                  <a:srgbClr val="00B0F0"/>
                </a:solidFill>
                <a:ea typeface="新細明體" charset="-120"/>
              </a:rPr>
              <a:t>(D Hounsell):</a:t>
            </a:r>
          </a:p>
          <a:p>
            <a:pPr marL="0" indent="0" eaLnBrk="1" hangingPunct="1">
              <a:buFont typeface="Wingdings 2" panose="05020102010507070707" pitchFamily="18" charset="2"/>
              <a:buNone/>
            </a:pPr>
            <a:r>
              <a:rPr lang="en-US" altLang="zh-TW" sz="1800" smtClean="0">
                <a:ea typeface="新細明體" charset="-120"/>
                <a:hlinkClick r:id="rId4"/>
              </a:rPr>
              <a:t>http://www.enhancingfeedback.ed.ac.uk/index.htm</a:t>
            </a:r>
            <a:endParaRPr lang="en-US" altLang="zh-TW" sz="1800" smtClean="0">
              <a:ea typeface="新細明體" charset="-120"/>
            </a:endParaRPr>
          </a:p>
          <a:p>
            <a:pPr marL="0" indent="0" eaLnBrk="1" hangingPunct="1">
              <a:buFont typeface="Wingdings 2" panose="05020102010507070707" pitchFamily="18" charset="2"/>
              <a:buNone/>
            </a:pPr>
            <a:endParaRPr lang="en-US" altLang="zh-TW" sz="1800" smtClean="0">
              <a:ea typeface="新細明體" charset="-120"/>
            </a:endParaRPr>
          </a:p>
          <a:p>
            <a:pPr marL="0" indent="0" eaLnBrk="1" hangingPunct="1">
              <a:buFont typeface="Wingdings 2" panose="05020102010507070707" pitchFamily="18" charset="2"/>
              <a:buNone/>
            </a:pPr>
            <a:r>
              <a:rPr lang="en-US" altLang="zh-TW" sz="1800" i="1" smtClean="0">
                <a:ea typeface="新細明體" charset="-120"/>
              </a:rPr>
              <a:t>Teaching for Quality Learning at University</a:t>
            </a:r>
            <a:r>
              <a:rPr lang="en-US" altLang="zh-TW" sz="1800" smtClean="0">
                <a:ea typeface="新細明體" charset="-120"/>
              </a:rPr>
              <a:t> (Biggs and Tang, 4</a:t>
            </a:r>
            <a:r>
              <a:rPr lang="en-US" altLang="zh-TW" sz="1800" baseline="30000" smtClean="0">
                <a:ea typeface="新細明體" charset="-120"/>
              </a:rPr>
              <a:t>th</a:t>
            </a:r>
            <a:r>
              <a:rPr lang="en-US" altLang="zh-TW" sz="1800" smtClean="0">
                <a:ea typeface="新細明體" charset="-120"/>
              </a:rPr>
              <a:t> edn, 2011)</a:t>
            </a:r>
          </a:p>
          <a:p>
            <a:pPr marL="0" indent="0" eaLnBrk="1" hangingPunct="1">
              <a:buFont typeface="Wingdings 2" panose="05020102010507070707" pitchFamily="18" charset="2"/>
              <a:buNone/>
            </a:pPr>
            <a:r>
              <a:rPr lang="en-US" altLang="zh-HK" sz="1800" smtClean="0">
                <a:ea typeface="新細明體" charset="-120"/>
              </a:rPr>
              <a:t>Glofcheski, </a:t>
            </a:r>
            <a:r>
              <a:rPr lang="en-US" altLang="en-US" sz="1800" smtClean="0">
                <a:ea typeface="新細明體" charset="-120"/>
              </a:rPr>
              <a:t>“</a:t>
            </a:r>
            <a:r>
              <a:rPr lang="en-US" altLang="zh-HK" sz="1800" smtClean="0">
                <a:ea typeface="新細明體" charset="-120"/>
              </a:rPr>
              <a:t>Re-thinking Teaching, Learning and Assessment in the 21st Century Law Curriculum</a:t>
            </a:r>
            <a:r>
              <a:rPr lang="en-US" altLang="en-US" sz="1800" smtClean="0">
                <a:ea typeface="新細明體" charset="-120"/>
              </a:rPr>
              <a:t>”</a:t>
            </a:r>
            <a:r>
              <a:rPr lang="en-US" altLang="zh-HK" sz="1800" smtClean="0">
                <a:ea typeface="新細明體" charset="-120"/>
              </a:rPr>
              <a:t> in </a:t>
            </a:r>
            <a:r>
              <a:rPr lang="en-US" altLang="zh-HK" sz="1800" i="1" smtClean="0">
                <a:ea typeface="新細明體" charset="-120"/>
              </a:rPr>
              <a:t>Legal Education in the Global Context</a:t>
            </a:r>
            <a:r>
              <a:rPr lang="en-US" altLang="zh-HK" sz="1800" smtClean="0">
                <a:ea typeface="新細明體" charset="-120"/>
              </a:rPr>
              <a:t>,  Ashgate, 2015</a:t>
            </a:r>
          </a:p>
          <a:p>
            <a:pPr marL="0" indent="0" eaLnBrk="1" hangingPunct="1">
              <a:buFont typeface="Wingdings 2" panose="05020102010507070707" pitchFamily="18" charset="2"/>
              <a:buNone/>
            </a:pPr>
            <a:r>
              <a:rPr lang="en-US" altLang="zh-HK" sz="1800" smtClean="0">
                <a:ea typeface="新細明體" charset="-120"/>
              </a:rPr>
              <a:t>Glofcheski, </a:t>
            </a:r>
            <a:r>
              <a:rPr lang="en-US" altLang="en-US" sz="1800" smtClean="0">
                <a:ea typeface="新細明體" charset="-120"/>
              </a:rPr>
              <a:t>“</a:t>
            </a:r>
            <a:r>
              <a:rPr lang="en-US" altLang="zh-HK" sz="1800" smtClean="0">
                <a:ea typeface="新細明體" charset="-120"/>
              </a:rPr>
              <a:t>Making Assessment for Learning Happen</a:t>
            </a:r>
            <a:r>
              <a:rPr lang="en-US" altLang="en-US" sz="1800" smtClean="0">
                <a:ea typeface="新細明體" charset="-120"/>
              </a:rPr>
              <a:t>”</a:t>
            </a:r>
            <a:r>
              <a:rPr lang="en-US" altLang="zh-HK" sz="1800" smtClean="0">
                <a:ea typeface="新細明體" charset="-120"/>
              </a:rPr>
              <a:t> in Carless, Glofcheski et al, Scaling Up Assessment for Learning in Higher Education (Ashgate, forthcoming, 2016)</a:t>
            </a:r>
          </a:p>
          <a:p>
            <a:pPr marL="0" indent="0" eaLnBrk="1" hangingPunct="1">
              <a:buFont typeface="Wingdings 2" panose="05020102010507070707" pitchFamily="18" charset="2"/>
              <a:buNone/>
            </a:pPr>
            <a:r>
              <a:rPr lang="en-US" altLang="zh-TW" sz="1800" smtClean="0">
                <a:ea typeface="新細明體" charset="-120"/>
              </a:rPr>
              <a:t>Glofcheski, Assessment Project:  http://www.assessmentproject.com.hk/</a:t>
            </a:r>
          </a:p>
          <a:p>
            <a:pPr marL="0" indent="0" eaLnBrk="1" hangingPunct="1">
              <a:buFont typeface="Wingdings 2" panose="05020102010507070707" pitchFamily="18" charset="2"/>
              <a:buNone/>
            </a:pPr>
            <a:endParaRPr lang="en-US" altLang="zh-TW" sz="1800" smtClean="0">
              <a:ea typeface="新細明體" charset="-120"/>
            </a:endParaRPr>
          </a:p>
          <a:p>
            <a:pPr marL="0" indent="0" eaLnBrk="1" hangingPunct="1">
              <a:buFont typeface="Wingdings 2" panose="05020102010507070707" pitchFamily="18" charset="2"/>
              <a:buNone/>
            </a:pPr>
            <a:endParaRPr lang="en-US" altLang="zh-TW" sz="1800" smtClean="0">
              <a:ea typeface="新細明體" charset="-120"/>
            </a:endParaRPr>
          </a:p>
        </p:txBody>
      </p:sp>
      <p:sp>
        <p:nvSpPr>
          <p:cNvPr id="768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F87B4C4B-569C-4B39-8AFF-8DDC5C25EA54}"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38</a:t>
            </a:fld>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76805" name="Slide Number Placeholder 5"/>
          <p:cNvSpPr txBox="1">
            <a:spLocks/>
          </p:cNvSpPr>
          <p:nvPr/>
        </p:nvSpPr>
        <p:spPr bwMode="auto">
          <a:xfrm>
            <a:off x="7696200" y="571500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866C03E7-7878-400A-8D06-C29DCD353B18}"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38</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066800" y="685800"/>
            <a:ext cx="7499350" cy="411163"/>
          </a:xfrm>
        </p:spPr>
        <p:txBody>
          <a:bodyPr>
            <a:noAutofit/>
          </a:bodyPr>
          <a:lstStyle/>
          <a:p>
            <a:pPr eaLnBrk="1" hangingPunct="1">
              <a:defRPr/>
            </a:pPr>
            <a:r>
              <a:rPr lang="en-US" altLang="zh-TW" sz="2800" b="1" smtClean="0">
                <a:solidFill>
                  <a:schemeClr val="folHlink"/>
                </a:solidFill>
                <a:effectLst>
                  <a:outerShdw blurRad="38100" dist="38100" dir="2700000" algn="tl">
                    <a:srgbClr val="C0C0C0"/>
                  </a:outerShdw>
                </a:effectLst>
                <a:ea typeface="新細明體" pitchFamily="18" charset="-120"/>
              </a:rPr>
              <a:t>Reflective Media Diary</a:t>
            </a:r>
          </a:p>
        </p:txBody>
      </p:sp>
      <p:sp>
        <p:nvSpPr>
          <p:cNvPr id="419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B60523AA-FDC5-459D-B063-8BF1746F6D95}"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4</a:t>
            </a:fld>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41988" name="Freeform 6"/>
          <p:cNvSpPr>
            <a:spLocks/>
          </p:cNvSpPr>
          <p:nvPr/>
        </p:nvSpPr>
        <p:spPr bwMode="auto">
          <a:xfrm>
            <a:off x="3200400" y="2057400"/>
            <a:ext cx="1296988" cy="1220788"/>
          </a:xfrm>
          <a:custGeom>
            <a:avLst/>
            <a:gdLst>
              <a:gd name="T0" fmla="*/ 2147483647 w 203"/>
              <a:gd name="T1" fmla="*/ 2147483647 h 203"/>
              <a:gd name="T2" fmla="*/ 2147483647 w 203"/>
              <a:gd name="T3" fmla="*/ 2147483647 h 203"/>
              <a:gd name="T4" fmla="*/ 2147483647 w 203"/>
              <a:gd name="T5" fmla="*/ 2147483647 h 203"/>
              <a:gd name="T6" fmla="*/ 2147483647 w 203"/>
              <a:gd name="T7" fmla="*/ 0 h 203"/>
              <a:gd name="T8" fmla="*/ 2147483647 w 203"/>
              <a:gd name="T9" fmla="*/ 2147483647 h 203"/>
              <a:gd name="T10" fmla="*/ 2147483647 w 203"/>
              <a:gd name="T11" fmla="*/ 2147483647 h 203"/>
              <a:gd name="T12" fmla="*/ 2147483647 w 203"/>
              <a:gd name="T13" fmla="*/ 2147483647 h 203"/>
              <a:gd name="T14" fmla="*/ 0 w 203"/>
              <a:gd name="T15" fmla="*/ 2147483647 h 203"/>
              <a:gd name="T16" fmla="*/ 2147483647 w 203"/>
              <a:gd name="T17" fmla="*/ 2147483647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alpha val="2392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 name="Freeform 7"/>
          <p:cNvSpPr>
            <a:spLocks/>
          </p:cNvSpPr>
          <p:nvPr/>
        </p:nvSpPr>
        <p:spPr bwMode="auto">
          <a:xfrm>
            <a:off x="3200400" y="3465513"/>
            <a:ext cx="1296988" cy="1258887"/>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alpha val="21000"/>
            </a:schemeClr>
          </a:solidFill>
          <a:ln>
            <a:noFill/>
          </a:ln>
          <a:extLst/>
        </p:spPr>
        <p:txBody>
          <a:bodyPr/>
          <a:lstStyle/>
          <a:p>
            <a:pPr>
              <a:defRPr/>
            </a:pPr>
            <a:endParaRPr lang="zh-CN" altLang="en-US">
              <a:latin typeface="Arial" charset="0"/>
              <a:ea typeface="ＭＳ Ｐゴシック" charset="0"/>
            </a:endParaRPr>
          </a:p>
        </p:txBody>
      </p:sp>
      <p:sp>
        <p:nvSpPr>
          <p:cNvPr id="41990" name="Freeform 8"/>
          <p:cNvSpPr>
            <a:spLocks/>
          </p:cNvSpPr>
          <p:nvPr/>
        </p:nvSpPr>
        <p:spPr bwMode="auto">
          <a:xfrm>
            <a:off x="4684713" y="2057400"/>
            <a:ext cx="1335087" cy="1220788"/>
          </a:xfrm>
          <a:custGeom>
            <a:avLst/>
            <a:gdLst>
              <a:gd name="T0" fmla="*/ 2147483647 w 202"/>
              <a:gd name="T1" fmla="*/ 2147483647 h 203"/>
              <a:gd name="T2" fmla="*/ 0 w 202"/>
              <a:gd name="T3" fmla="*/ 0 h 203"/>
              <a:gd name="T4" fmla="*/ 0 w 202"/>
              <a:gd name="T5" fmla="*/ 2147483647 h 203"/>
              <a:gd name="T6" fmla="*/ 2147483647 w 202"/>
              <a:gd name="T7" fmla="*/ 2147483647 h 203"/>
              <a:gd name="T8" fmla="*/ 2147483647 w 202"/>
              <a:gd name="T9" fmla="*/ 2147483647 h 203"/>
              <a:gd name="T10" fmla="*/ 2147483647 w 202"/>
              <a:gd name="T11" fmla="*/ 2147483647 h 203"/>
              <a:gd name="T12" fmla="*/ 2147483647 w 202"/>
              <a:gd name="T13" fmla="*/ 2147483647 h 203"/>
              <a:gd name="T14" fmla="*/ 2147483647 w 202"/>
              <a:gd name="T15" fmla="*/ 2147483647 h 203"/>
              <a:gd name="T16" fmla="*/ 2147483647 w 202"/>
              <a:gd name="T17" fmla="*/ 2147483647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 name="Freeform 9"/>
          <p:cNvSpPr>
            <a:spLocks/>
          </p:cNvSpPr>
          <p:nvPr/>
        </p:nvSpPr>
        <p:spPr bwMode="auto">
          <a:xfrm>
            <a:off x="4684713" y="3465513"/>
            <a:ext cx="1335087" cy="1258887"/>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alpha val="18000"/>
            </a:schemeClr>
          </a:solidFill>
          <a:ln>
            <a:noFill/>
          </a:ln>
          <a:extLst/>
        </p:spPr>
        <p:txBody>
          <a:bodyPr/>
          <a:lstStyle/>
          <a:p>
            <a:pPr>
              <a:defRPr/>
            </a:pPr>
            <a:endParaRPr lang="zh-CN" altLang="en-US" dirty="0">
              <a:latin typeface="Arial" charset="0"/>
              <a:ea typeface="ＭＳ Ｐゴシック" charset="0"/>
            </a:endParaRPr>
          </a:p>
        </p:txBody>
      </p:sp>
      <p:sp>
        <p:nvSpPr>
          <p:cNvPr id="41992" name="文本框 21"/>
          <p:cNvSpPr txBox="1">
            <a:spLocks noChangeArrowheads="1"/>
          </p:cNvSpPr>
          <p:nvPr/>
        </p:nvSpPr>
        <p:spPr bwMode="auto">
          <a:xfrm>
            <a:off x="990600" y="1295400"/>
            <a:ext cx="289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n-US" altLang="zh-CN" sz="1600" b="1">
                <a:solidFill>
                  <a:schemeClr val="folHlink"/>
                </a:solidFill>
                <a:ea typeface="新細明體" charset="-120"/>
              </a:rPr>
              <a:t>1. </a:t>
            </a:r>
            <a:r>
              <a:rPr lang="en-US" altLang="zh-TW" sz="1600" b="1">
                <a:solidFill>
                  <a:schemeClr val="folHlink"/>
                </a:solidFill>
                <a:ea typeface="新細明體" charset="-120"/>
              </a:rPr>
              <a:t>Student independently identifies tort law-related events as reported in the media</a:t>
            </a:r>
          </a:p>
        </p:txBody>
      </p:sp>
      <p:sp>
        <p:nvSpPr>
          <p:cNvPr id="41993" name="Rectangle 2"/>
          <p:cNvSpPr>
            <a:spLocks noChangeArrowheads="1"/>
          </p:cNvSpPr>
          <p:nvPr/>
        </p:nvSpPr>
        <p:spPr bwMode="auto">
          <a:xfrm>
            <a:off x="5105400" y="121920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n-US" altLang="zh-CN" sz="1600" b="1">
                <a:solidFill>
                  <a:schemeClr val="folHlink"/>
                </a:solidFill>
                <a:ea typeface="新細明體" charset="-120"/>
              </a:rPr>
              <a:t>2.</a:t>
            </a:r>
            <a:r>
              <a:rPr lang="zh-CN" altLang="en-US" sz="1600" b="1">
                <a:solidFill>
                  <a:schemeClr val="folHlink"/>
                </a:solidFill>
                <a:ea typeface="新細明體" charset="-120"/>
              </a:rPr>
              <a:t> </a:t>
            </a:r>
            <a:r>
              <a:rPr lang="en-US" altLang="zh-TW" sz="1600" b="1">
                <a:solidFill>
                  <a:schemeClr val="folHlink"/>
                </a:solidFill>
                <a:ea typeface="新細明體" charset="-120"/>
              </a:rPr>
              <a:t>Conduct a diary for the first five months of course, of student-selected events reported in the news media; diary requires student legal reflections and some attempt at analysis</a:t>
            </a:r>
          </a:p>
        </p:txBody>
      </p:sp>
      <p:sp>
        <p:nvSpPr>
          <p:cNvPr id="41994" name="TextBox 3"/>
          <p:cNvSpPr txBox="1">
            <a:spLocks noChangeArrowheads="1"/>
          </p:cNvSpPr>
          <p:nvPr/>
        </p:nvSpPr>
        <p:spPr bwMode="auto">
          <a:xfrm>
            <a:off x="5105400" y="3429000"/>
            <a:ext cx="2971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n-US" altLang="zh-CN" sz="1600" b="1">
                <a:solidFill>
                  <a:schemeClr val="folHlink"/>
                </a:solidFill>
                <a:ea typeface="新細明體" charset="-120"/>
              </a:rPr>
              <a:t>3.</a:t>
            </a:r>
            <a:r>
              <a:rPr lang="zh-CN" altLang="en-US" sz="1600" b="1">
                <a:solidFill>
                  <a:schemeClr val="folHlink"/>
                </a:solidFill>
                <a:ea typeface="新細明體" charset="-120"/>
              </a:rPr>
              <a:t> </a:t>
            </a:r>
            <a:r>
              <a:rPr lang="en-US" altLang="zh-TW" sz="1600" b="1">
                <a:solidFill>
                  <a:schemeClr val="folHlink"/>
                </a:solidFill>
                <a:ea typeface="新細明體" charset="-120"/>
              </a:rPr>
              <a:t>Web-based email diary to ensure timing and integrity of work (no need for teacher monitoring)</a:t>
            </a:r>
          </a:p>
          <a:p>
            <a:pPr algn="just" eaLnBrk="1" hangingPunct="1">
              <a:spcBef>
                <a:spcPct val="0"/>
              </a:spcBef>
              <a:buClrTx/>
              <a:buSzTx/>
              <a:buFontTx/>
              <a:buNone/>
            </a:pPr>
            <a:r>
              <a:rPr lang="en-US" altLang="zh-CN" sz="1600" b="1">
                <a:solidFill>
                  <a:schemeClr val="folHlink"/>
                </a:solidFill>
                <a:ea typeface="新細明體" charset="-120"/>
              </a:rPr>
              <a:t>4.</a:t>
            </a:r>
            <a:r>
              <a:rPr lang="zh-CN" altLang="en-US" sz="1600" b="1">
                <a:solidFill>
                  <a:schemeClr val="folHlink"/>
                </a:solidFill>
                <a:ea typeface="新細明體" charset="-120"/>
              </a:rPr>
              <a:t> </a:t>
            </a:r>
            <a:r>
              <a:rPr lang="en-US" altLang="zh-TW" sz="1600" b="1">
                <a:solidFill>
                  <a:schemeClr val="folHlink"/>
                </a:solidFill>
                <a:ea typeface="新細明體" charset="-120"/>
              </a:rPr>
              <a:t>Student monitors events as further reported in the media</a:t>
            </a:r>
          </a:p>
          <a:p>
            <a:pPr algn="just" eaLnBrk="1" hangingPunct="1">
              <a:spcBef>
                <a:spcPct val="0"/>
              </a:spcBef>
              <a:buClrTx/>
              <a:buSzTx/>
              <a:buFontTx/>
              <a:buNone/>
            </a:pPr>
            <a:endParaRPr lang="en-US" altLang="zh-HK" sz="1600" b="1">
              <a:latin typeface="Arial" panose="020B0604020202020204" pitchFamily="34" charset="0"/>
              <a:ea typeface="新細明體" charset="-120"/>
            </a:endParaRPr>
          </a:p>
        </p:txBody>
      </p:sp>
      <p:sp>
        <p:nvSpPr>
          <p:cNvPr id="41995" name="TextBox 45"/>
          <p:cNvSpPr txBox="1">
            <a:spLocks noChangeArrowheads="1"/>
          </p:cNvSpPr>
          <p:nvPr/>
        </p:nvSpPr>
        <p:spPr bwMode="auto">
          <a:xfrm>
            <a:off x="990600" y="3429000"/>
            <a:ext cx="2895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n-US" altLang="zh-CN" sz="1600" b="1">
                <a:solidFill>
                  <a:schemeClr val="folHlink"/>
                </a:solidFill>
                <a:ea typeface="新細明體" charset="-120"/>
              </a:rPr>
              <a:t>5.</a:t>
            </a:r>
            <a:r>
              <a:rPr lang="zh-CN" altLang="en-US" sz="1600" b="1">
                <a:solidFill>
                  <a:schemeClr val="folHlink"/>
                </a:solidFill>
                <a:ea typeface="新細明體" charset="-120"/>
              </a:rPr>
              <a:t> </a:t>
            </a:r>
            <a:r>
              <a:rPr lang="en-US" altLang="zh-TW" sz="1600" b="1">
                <a:solidFill>
                  <a:schemeClr val="folHlink"/>
                </a:solidFill>
                <a:ea typeface="新細明體" charset="-120"/>
              </a:rPr>
              <a:t>At conclusion of diary period, student selects 10 items for submission; 6 weeks later, selects 3 events and provides comprehensive legal analysis for submission</a:t>
            </a:r>
          </a:p>
          <a:p>
            <a:pPr algn="just" eaLnBrk="1" hangingPunct="1">
              <a:spcBef>
                <a:spcPct val="0"/>
              </a:spcBef>
              <a:buClrTx/>
              <a:buSzTx/>
              <a:buFontTx/>
              <a:buNone/>
            </a:pPr>
            <a:endParaRPr lang="en-US" altLang="zh-HK" sz="1600" b="1">
              <a:latin typeface="Arial" panose="020B0604020202020204" pitchFamily="34" charset="0"/>
              <a:ea typeface="新細明體" charset="-120"/>
            </a:endParaRPr>
          </a:p>
        </p:txBody>
      </p:sp>
      <p:sp>
        <p:nvSpPr>
          <p:cNvPr id="41996" name="TextBox 46"/>
          <p:cNvSpPr txBox="1">
            <a:spLocks noChangeArrowheads="1"/>
          </p:cNvSpPr>
          <p:nvPr/>
        </p:nvSpPr>
        <p:spPr bwMode="auto">
          <a:xfrm>
            <a:off x="1066800" y="5257800"/>
            <a:ext cx="6931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n-US" altLang="zh-TW" sz="1800" b="1">
                <a:solidFill>
                  <a:schemeClr val="folHlink"/>
                </a:solidFill>
                <a:ea typeface="新細明體" charset="-120"/>
              </a:rPr>
              <a:t>Learning outcomes: identification and characterization of legal issues in unflagged situations; legal analysis; independent learning; </a:t>
            </a:r>
            <a:endParaRPr lang="en-US" altLang="zh-TW" sz="1800" b="1">
              <a:ea typeface="新細明體" charset="-120"/>
            </a:endParaRPr>
          </a:p>
          <a:p>
            <a:pPr eaLnBrk="1" hangingPunct="1">
              <a:spcBef>
                <a:spcPct val="0"/>
              </a:spcBef>
              <a:buClrTx/>
              <a:buSzTx/>
              <a:buFontTx/>
              <a:buNone/>
            </a:pPr>
            <a:endParaRPr lang="en-US" altLang="zh-HK" sz="1800">
              <a:latin typeface="Arial" panose="020B0604020202020204" pitchFamily="34" charset="0"/>
              <a:ea typeface="新細明體" charset="-120"/>
            </a:endParaRPr>
          </a:p>
        </p:txBody>
      </p:sp>
      <p:sp>
        <p:nvSpPr>
          <p:cNvPr id="41997" name="Slide Number Placeholder 5"/>
          <p:cNvSpPr txBox="1">
            <a:spLocks/>
          </p:cNvSpPr>
          <p:nvPr/>
        </p:nvSpPr>
        <p:spPr bwMode="auto">
          <a:xfrm>
            <a:off x="7696200" y="571500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D5128F13-3A39-40F8-AD70-F081C2B8533F}"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4</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6324600" y="609600"/>
            <a:ext cx="1295400" cy="838200"/>
          </a:xfrm>
          <a:prstGeom prst="roundRect">
            <a:avLst/>
          </a:prstGeom>
          <a:noFill/>
          <a:ln>
            <a:noFill/>
          </a:ln>
          <a:extLst>
            <a:ext uri="{909E8E84-426E-40DD-AFC4-6F175D3DCCD1}">
              <a14:hiddenFill xmlns:a14="http://schemas.microsoft.com/office/drawing/2010/main">
                <a:solidFill>
                  <a:srgbClr val="FFFFFF">
                    <a:alpha val="3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idx="4294967295"/>
          </p:nvPr>
        </p:nvSpPr>
        <p:spPr>
          <a:xfrm>
            <a:off x="990600" y="685800"/>
            <a:ext cx="7499350" cy="334963"/>
          </a:xfrm>
        </p:spPr>
        <p:txBody>
          <a:bodyPr>
            <a:normAutofit fontScale="90000"/>
          </a:bodyPr>
          <a:lstStyle/>
          <a:p>
            <a:pPr eaLnBrk="1" hangingPunct="1">
              <a:defRPr/>
            </a:pPr>
            <a:r>
              <a:rPr lang="en-US" altLang="zh-TW" sz="1900" b="1" smtClean="0">
                <a:solidFill>
                  <a:schemeClr val="folHlink"/>
                </a:solidFill>
                <a:effectLst>
                  <a:outerShdw blurRad="38100" dist="38100" dir="2700000" algn="tl">
                    <a:srgbClr val="C0C0C0"/>
                  </a:outerShdw>
                </a:effectLst>
                <a:ea typeface="新細明體" pitchFamily="18" charset="-120"/>
              </a:rPr>
              <a:t>Media reports as authentic assessment</a:t>
            </a:r>
          </a:p>
        </p:txBody>
      </p:sp>
      <p:sp>
        <p:nvSpPr>
          <p:cNvPr id="43012" name="Rectangle 3"/>
          <p:cNvSpPr>
            <a:spLocks noGrp="1" noChangeArrowheads="1"/>
          </p:cNvSpPr>
          <p:nvPr>
            <p:ph idx="4294967295"/>
          </p:nvPr>
        </p:nvSpPr>
        <p:spPr>
          <a:xfrm>
            <a:off x="1371600" y="1447800"/>
            <a:ext cx="6248400" cy="4038600"/>
          </a:xfrm>
        </p:spPr>
        <p:txBody>
          <a:bodyPr/>
          <a:lstStyle/>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 Again, the local newspaper provides a steady supply of material</a:t>
            </a:r>
          </a:p>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The material is realistic, authentic, relevant to the community, and </a:t>
            </a:r>
            <a:r>
              <a:rPr lang="en-US" altLang="zh-TW" sz="1800" u="sng" smtClean="0">
                <a:solidFill>
                  <a:schemeClr val="folHlink"/>
                </a:solidFill>
                <a:ea typeface="新細明體" charset="-120"/>
              </a:rPr>
              <a:t>constantly being generated</a:t>
            </a:r>
          </a:p>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It is generally complex, often requiring multiple perspectives in analysis, including social policy</a:t>
            </a:r>
          </a:p>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The material is often </a:t>
            </a:r>
            <a:r>
              <a:rPr lang="en-US" altLang="zh-TW" sz="1800" u="sng" smtClean="0">
                <a:solidFill>
                  <a:schemeClr val="folHlink"/>
                </a:solidFill>
                <a:ea typeface="新細明體" charset="-120"/>
              </a:rPr>
              <a:t>factually incomplete</a:t>
            </a:r>
            <a:r>
              <a:rPr lang="en-US" altLang="zh-TW" sz="1800" smtClean="0">
                <a:solidFill>
                  <a:schemeClr val="folHlink"/>
                </a:solidFill>
                <a:ea typeface="新細明體" charset="-120"/>
              </a:rPr>
              <a:t>, thereby mimicking a realistic professional scenario</a:t>
            </a:r>
          </a:p>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Its authenticity and relevance fosters a serious approach to analysis and develops the habit of identifying issues in unflagged situations</a:t>
            </a:r>
          </a:p>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The learning is self-managed; knowledge is constructed by the student</a:t>
            </a:r>
          </a:p>
          <a:p>
            <a:pPr marL="609600" indent="-609600" algn="just" eaLnBrk="1" hangingPunct="1">
              <a:buFont typeface="Wingdings 2" panose="05020102010507070707" pitchFamily="18" charset="2"/>
              <a:buNone/>
            </a:pPr>
            <a:r>
              <a:rPr lang="en-US" altLang="zh-TW" sz="1800" u="sng" smtClean="0">
                <a:solidFill>
                  <a:schemeClr val="folHlink"/>
                </a:solidFill>
                <a:ea typeface="新細明體" charset="-120"/>
              </a:rPr>
              <a:t>Habit-forming</a:t>
            </a:r>
            <a:r>
              <a:rPr lang="en-US" altLang="zh-TW" sz="1800" smtClean="0">
                <a:solidFill>
                  <a:schemeClr val="folHlink"/>
                </a:solidFill>
                <a:ea typeface="新細明體" charset="-120"/>
              </a:rPr>
              <a:t>, the possibility of life-long learning</a:t>
            </a:r>
          </a:p>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The skill acquired holds the real possibility for learning beyond the assessment</a:t>
            </a:r>
            <a:endParaRPr lang="en-US" altLang="zh-TW" sz="1800" smtClean="0">
              <a:ea typeface="新細明體" charset="-120"/>
            </a:endParaRPr>
          </a:p>
          <a:p>
            <a:pPr marL="609600" indent="-609600" algn="just" eaLnBrk="1" hangingPunct="1">
              <a:buFont typeface="Wingdings 2" panose="05020102010507070707" pitchFamily="18" charset="2"/>
              <a:buAutoNum type="arabicPeriod"/>
            </a:pPr>
            <a:endParaRPr lang="en-US" altLang="zh-TW" sz="1800" smtClean="0">
              <a:ea typeface="新細明體" charset="-120"/>
            </a:endParaRPr>
          </a:p>
          <a:p>
            <a:pPr marL="609600" indent="-609600" algn="just" eaLnBrk="1" hangingPunct="1">
              <a:buFont typeface="Wingdings 2" panose="05020102010507070707" pitchFamily="18" charset="2"/>
              <a:buNone/>
            </a:pPr>
            <a:r>
              <a:rPr lang="en-US" altLang="zh-TW" sz="1800" smtClean="0">
                <a:solidFill>
                  <a:schemeClr val="folHlink"/>
                </a:solidFill>
                <a:ea typeface="新細明體" charset="-120"/>
              </a:rPr>
              <a:t>	</a:t>
            </a:r>
          </a:p>
          <a:p>
            <a:pPr marL="609600" indent="-609600" algn="just" eaLnBrk="1" hangingPunct="1">
              <a:buFontTx/>
              <a:buNone/>
            </a:pPr>
            <a:endParaRPr lang="en-US" altLang="zh-TW" sz="1800" smtClean="0">
              <a:ea typeface="新細明體" charset="-120"/>
            </a:endParaRPr>
          </a:p>
        </p:txBody>
      </p:sp>
      <p:sp>
        <p:nvSpPr>
          <p:cNvPr id="43013"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9863B71C-782E-480E-9436-A02B0F3F0C84}"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5</a:t>
            </a:fld>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43014"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D9B00C78-C6AF-4DC4-BC0C-FA2CCCFA322E}"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5</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3194050" cy="2387600"/>
          </a:xfrm>
          <a:prstGeom prst="rect">
            <a:avLst/>
          </a:prstGeom>
          <a:noFill/>
          <a:ln>
            <a:noFill/>
          </a:ln>
          <a:extLst>
            <a:ext uri="{909E8E84-426E-40DD-AFC4-6F175D3DCCD1}">
              <a14:hiddenFill xmlns:a14="http://schemas.microsoft.com/office/drawing/2010/main">
                <a:solidFill>
                  <a:srgbClr val="FFFFFF">
                    <a:alpha val="6588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idx="4294967295"/>
          </p:nvPr>
        </p:nvSpPr>
        <p:spPr>
          <a:xfrm>
            <a:off x="1143000" y="1066800"/>
            <a:ext cx="7499350" cy="715963"/>
          </a:xfrm>
        </p:spPr>
        <p:txBody>
          <a:bodyPr/>
          <a:lstStyle/>
          <a:p>
            <a:pPr eaLnBrk="1" hangingPunct="1">
              <a:defRPr/>
            </a:pPr>
            <a:r>
              <a:rPr lang="en-US" altLang="zh-TW" sz="2800" b="1" smtClean="0">
                <a:solidFill>
                  <a:schemeClr val="folHlink"/>
                </a:solidFill>
                <a:effectLst>
                  <a:outerShdw blurRad="38100" dist="38100" dir="2700000" algn="tl">
                    <a:srgbClr val="C0C0C0"/>
                  </a:outerShdw>
                </a:effectLst>
                <a:ea typeface="新細明體" pitchFamily="18" charset="-120"/>
              </a:rPr>
              <a:t>Link to RMD samples</a:t>
            </a:r>
          </a:p>
        </p:txBody>
      </p:sp>
      <p:sp>
        <p:nvSpPr>
          <p:cNvPr id="44036" name="Rectangle 3"/>
          <p:cNvSpPr>
            <a:spLocks noGrp="1" noChangeArrowheads="1"/>
          </p:cNvSpPr>
          <p:nvPr>
            <p:ph idx="4294967295"/>
          </p:nvPr>
        </p:nvSpPr>
        <p:spPr>
          <a:xfrm>
            <a:off x="2362200" y="1828800"/>
            <a:ext cx="5334000" cy="2514600"/>
          </a:xfrm>
        </p:spPr>
        <p:txBody>
          <a:bodyPr/>
          <a:lstStyle/>
          <a:p>
            <a:pPr marL="609600" indent="-609600" eaLnBrk="1" hangingPunct="1">
              <a:buFont typeface="Wingdings 2" panose="05020102010507070707" pitchFamily="18" charset="2"/>
              <a:buNone/>
            </a:pPr>
            <a:r>
              <a:rPr lang="en-US" altLang="zh-TW" smtClean="0">
                <a:solidFill>
                  <a:schemeClr val="folHlink"/>
                </a:solidFill>
                <a:ea typeface="新細明體" charset="-120"/>
              </a:rPr>
              <a:t> </a:t>
            </a:r>
            <a:r>
              <a:rPr lang="en-US" altLang="zh-TW" smtClean="0">
                <a:solidFill>
                  <a:schemeClr val="folHlink"/>
                </a:solidFill>
                <a:ea typeface="新細明體" charset="-120"/>
                <a:hlinkClick r:id="rId4"/>
              </a:rPr>
              <a:t>http://moodle.hku.hk/mod/folder/view.php?id=619542</a:t>
            </a:r>
            <a:r>
              <a:rPr lang="en-US" altLang="zh-TW" smtClean="0">
                <a:solidFill>
                  <a:schemeClr val="folHlink"/>
                </a:solidFill>
                <a:ea typeface="新細明體" charset="-120"/>
              </a:rPr>
              <a:t> </a:t>
            </a:r>
            <a:endParaRPr lang="en-US" altLang="zh-TW" sz="3000" smtClean="0">
              <a:ea typeface="新細明體" charset="-120"/>
            </a:endParaRPr>
          </a:p>
          <a:p>
            <a:pPr marL="609600" indent="-609600" eaLnBrk="1" hangingPunct="1">
              <a:buFont typeface="Wingdings 2" panose="05020102010507070707" pitchFamily="18" charset="2"/>
              <a:buNone/>
            </a:pPr>
            <a:r>
              <a:rPr lang="en-US" altLang="zh-TW" sz="3000" smtClean="0">
                <a:solidFill>
                  <a:schemeClr val="folHlink"/>
                </a:solidFill>
                <a:ea typeface="新細明體" charset="-120"/>
              </a:rPr>
              <a:t>	</a:t>
            </a:r>
          </a:p>
          <a:p>
            <a:pPr marL="609600" indent="-609600" eaLnBrk="1" hangingPunct="1">
              <a:buFontTx/>
              <a:buNone/>
            </a:pPr>
            <a:endParaRPr lang="en-US" altLang="zh-TW" sz="3000" smtClean="0">
              <a:ea typeface="新細明體" charset="-120"/>
            </a:endParaRPr>
          </a:p>
        </p:txBody>
      </p:sp>
      <p:sp>
        <p:nvSpPr>
          <p:cNvPr id="44037"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fld id="{9359163B-07A5-4530-99E9-F6CC405E13C1}" type="slidenum">
              <a:rPr lang="en-US" altLang="zh-TW" sz="1200">
                <a:solidFill>
                  <a:srgbClr val="B5A788"/>
                </a:solidFill>
                <a:latin typeface="Arial" panose="020B0604020202020204" pitchFamily="34" charset="0"/>
                <a:ea typeface="微軟正黑體" panose="020B0604030504040204" pitchFamily="34" charset="-120"/>
              </a:rPr>
              <a:pPr algn="ctr" eaLnBrk="1" hangingPunct="1">
                <a:spcBef>
                  <a:spcPct val="0"/>
                </a:spcBef>
                <a:buClrTx/>
                <a:buSzTx/>
                <a:buFontTx/>
                <a:buNone/>
              </a:pPr>
              <a:t>6</a:t>
            </a:fld>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44038"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5635A4FB-E9C7-462F-B908-E2DC9542A4F0}"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6</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838200" y="1066800"/>
            <a:ext cx="6400800" cy="4495800"/>
          </a:xfrm>
        </p:spPr>
        <p:txBody>
          <a:bodyPr/>
          <a:lstStyle/>
          <a:p>
            <a:pPr marL="425450" indent="-342900" algn="just">
              <a:lnSpc>
                <a:spcPct val="120000"/>
              </a:lnSpc>
              <a:buFont typeface="Wingdings 2" panose="05020102010507070707" pitchFamily="18" charset="2"/>
              <a:buAutoNum type="arabicPeriod"/>
            </a:pPr>
            <a:r>
              <a:rPr lang="en-US" altLang="zh-HK" sz="1600" smtClean="0">
                <a:solidFill>
                  <a:srgbClr val="C58D01"/>
                </a:solidFill>
                <a:ea typeface="新細明體" charset="-120"/>
              </a:rPr>
              <a:t>Did you find the reflective media diary a useful learning experience?</a:t>
            </a:r>
          </a:p>
          <a:p>
            <a:pPr marL="425450" indent="-342900" algn="just">
              <a:lnSpc>
                <a:spcPct val="120000"/>
              </a:lnSpc>
              <a:buFont typeface="Wingdings 2" panose="05020102010507070707" pitchFamily="18" charset="2"/>
              <a:buAutoNum type="arabicPeriod"/>
            </a:pPr>
            <a:r>
              <a:rPr lang="en-US" altLang="zh-HK" sz="1600" smtClean="0">
                <a:solidFill>
                  <a:srgbClr val="C58D01"/>
                </a:solidFill>
                <a:ea typeface="新細明體" charset="-120"/>
              </a:rPr>
              <a:t>Did you find that the reflective media diary increased your awareness of current tort-related issues of importance in the community?  </a:t>
            </a:r>
          </a:p>
          <a:p>
            <a:pPr marL="425450" indent="-342900" algn="just">
              <a:lnSpc>
                <a:spcPct val="120000"/>
              </a:lnSpc>
              <a:buFont typeface="Wingdings 2" panose="05020102010507070707" pitchFamily="18" charset="2"/>
              <a:buAutoNum type="arabicPeriod"/>
            </a:pPr>
            <a:r>
              <a:rPr lang="en-US" altLang="zh-HK" sz="1600" smtClean="0">
                <a:solidFill>
                  <a:srgbClr val="C58D01"/>
                </a:solidFill>
                <a:ea typeface="新細明體" charset="-120"/>
              </a:rPr>
              <a:t>Did you find that the reflective media diary helped develop your ability to identify and analyse unflagged tort law issues on your own? </a:t>
            </a:r>
          </a:p>
          <a:p>
            <a:pPr marL="425450" indent="-342900" algn="just">
              <a:lnSpc>
                <a:spcPct val="120000"/>
              </a:lnSpc>
              <a:buFont typeface="Wingdings 2" panose="05020102010507070707" pitchFamily="18" charset="2"/>
              <a:buAutoNum type="arabicPeriod"/>
            </a:pPr>
            <a:r>
              <a:rPr lang="en-US" altLang="zh-HK" sz="1600" smtClean="0">
                <a:solidFill>
                  <a:srgbClr val="C58D01"/>
                </a:solidFill>
                <a:ea typeface="新細明體" charset="-120"/>
              </a:rPr>
              <a:t>Did you find that the reflective media diary project helped develop your ability to think independently about tort law?</a:t>
            </a:r>
          </a:p>
          <a:p>
            <a:pPr marL="425450" indent="-342900" algn="just">
              <a:lnSpc>
                <a:spcPct val="120000"/>
              </a:lnSpc>
              <a:buFont typeface="Wingdings 2" panose="05020102010507070707" pitchFamily="18" charset="2"/>
              <a:buAutoNum type="arabicPeriod"/>
            </a:pPr>
            <a:r>
              <a:rPr lang="en-US" altLang="zh-HK" sz="1600" smtClean="0">
                <a:solidFill>
                  <a:srgbClr val="C58D01"/>
                </a:solidFill>
                <a:ea typeface="新細明體" charset="-120"/>
              </a:rPr>
              <a:t>If offered the choice all over again, would you still select the reflective media diary project over the research essay option? </a:t>
            </a:r>
          </a:p>
          <a:p>
            <a:pPr marL="425450" indent="-342900" algn="just">
              <a:lnSpc>
                <a:spcPct val="120000"/>
              </a:lnSpc>
              <a:buFont typeface="Wingdings 2" panose="05020102010507070707" pitchFamily="18" charset="2"/>
              <a:buAutoNum type="arabicPeriod"/>
            </a:pPr>
            <a:r>
              <a:rPr lang="en-US" altLang="zh-HK" sz="1600" smtClean="0">
                <a:solidFill>
                  <a:srgbClr val="C58D01"/>
                </a:solidFill>
                <a:ea typeface="新細明體" charset="-120"/>
              </a:rPr>
              <a:t>Would you recommend that the reflective media diary project be continued in future years? </a:t>
            </a:r>
          </a:p>
          <a:p>
            <a:pPr marL="425450" indent="-342900" algn="just">
              <a:lnSpc>
                <a:spcPct val="120000"/>
              </a:lnSpc>
              <a:buFont typeface="Wingdings 2" panose="05020102010507070707" pitchFamily="18" charset="2"/>
              <a:buAutoNum type="arabicPeriod"/>
            </a:pPr>
            <a:r>
              <a:rPr lang="en-US" altLang="zh-HK" sz="1600" smtClean="0">
                <a:solidFill>
                  <a:srgbClr val="C58D01"/>
                </a:solidFill>
                <a:ea typeface="新細明體" charset="-120"/>
              </a:rPr>
              <a:t>Are there any other comments that you would like to make about your reflective media diary project experience, including any suggestions for improvement of the project? </a:t>
            </a:r>
          </a:p>
        </p:txBody>
      </p:sp>
      <p:sp>
        <p:nvSpPr>
          <p:cNvPr id="45059" name="TextBox 2"/>
          <p:cNvSpPr txBox="1">
            <a:spLocks noChangeArrowheads="1"/>
          </p:cNvSpPr>
          <p:nvPr/>
        </p:nvSpPr>
        <p:spPr bwMode="auto">
          <a:xfrm>
            <a:off x="1066800" y="6096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600" b="1">
                <a:solidFill>
                  <a:srgbClr val="C58D01"/>
                </a:solidFill>
                <a:ea typeface="新細明體" charset="-120"/>
              </a:rPr>
              <a:t>RMD Survey conducted by CETL March 2011  -  49 replies </a:t>
            </a:r>
          </a:p>
          <a:p>
            <a:pPr eaLnBrk="1" hangingPunct="1">
              <a:spcBef>
                <a:spcPct val="0"/>
              </a:spcBef>
              <a:buClrTx/>
              <a:buSzTx/>
              <a:buFontTx/>
              <a:buNone/>
            </a:pPr>
            <a:r>
              <a:rPr lang="en-US" altLang="zh-HK" sz="1600" b="1">
                <a:solidFill>
                  <a:srgbClr val="C58D01"/>
                </a:solidFill>
                <a:ea typeface="新細明體" charset="-120"/>
              </a:rPr>
              <a:t>For Qs 1-6 please answer Yes or No.</a:t>
            </a:r>
            <a:br>
              <a:rPr lang="en-US" altLang="zh-HK" sz="1600" b="1">
                <a:solidFill>
                  <a:srgbClr val="C58D01"/>
                </a:solidFill>
                <a:ea typeface="新細明體" charset="-120"/>
              </a:rPr>
            </a:br>
            <a:endParaRPr lang="en-US" altLang="zh-HK" sz="1600" b="1">
              <a:solidFill>
                <a:srgbClr val="C58D01"/>
              </a:solidFill>
              <a:latin typeface="Arial" panose="020B0604020202020204" pitchFamily="34" charset="0"/>
              <a:ea typeface="新細明體" charset="-120"/>
            </a:endParaRPr>
          </a:p>
        </p:txBody>
      </p:sp>
      <p:sp>
        <p:nvSpPr>
          <p:cNvPr id="45060" name="Slide Number Placeholder 5"/>
          <p:cNvSpPr txBox="1">
            <a:spLocks/>
          </p:cNvSpPr>
          <p:nvPr/>
        </p:nvSpPr>
        <p:spPr bwMode="auto">
          <a:xfrm>
            <a:off x="7696200" y="571500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0"/>
              </a:spcBef>
              <a:buClrTx/>
              <a:buSzTx/>
              <a:buFontTx/>
              <a:buNone/>
            </a:pPr>
            <a:endParaRPr lang="en-US" altLang="zh-TW" sz="1200">
              <a:solidFill>
                <a:srgbClr val="B5A788"/>
              </a:solidFill>
              <a:latin typeface="Arial" panose="020B0604020202020204" pitchFamily="34" charset="0"/>
              <a:ea typeface="微軟正黑體" panose="020B0604030504040204" pitchFamily="34" charset="-120"/>
            </a:endParaRPr>
          </a:p>
        </p:txBody>
      </p:sp>
      <p:sp>
        <p:nvSpPr>
          <p:cNvPr id="45061" name="TextBox 1"/>
          <p:cNvSpPr txBox="1">
            <a:spLocks noChangeArrowheads="1"/>
          </p:cNvSpPr>
          <p:nvPr/>
        </p:nvSpPr>
        <p:spPr bwMode="auto">
          <a:xfrm>
            <a:off x="7239000" y="12192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600">
                <a:solidFill>
                  <a:srgbClr val="2A6D7D"/>
                </a:solidFill>
                <a:latin typeface="Arial" panose="020B0604020202020204" pitchFamily="34" charset="0"/>
                <a:ea typeface="新細明體" charset="-120"/>
              </a:rPr>
              <a:t>Yes (49)</a:t>
            </a:r>
          </a:p>
        </p:txBody>
      </p:sp>
      <p:sp>
        <p:nvSpPr>
          <p:cNvPr id="45062" name="TextBox 7"/>
          <p:cNvSpPr txBox="1">
            <a:spLocks noChangeArrowheads="1"/>
          </p:cNvSpPr>
          <p:nvPr/>
        </p:nvSpPr>
        <p:spPr bwMode="auto">
          <a:xfrm>
            <a:off x="7239000" y="19050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600">
                <a:solidFill>
                  <a:srgbClr val="2A6D7D"/>
                </a:solidFill>
                <a:latin typeface="Arial" panose="020B0604020202020204" pitchFamily="34" charset="0"/>
                <a:ea typeface="新細明體" charset="-120"/>
              </a:rPr>
              <a:t>Yes (4</a:t>
            </a:r>
            <a:r>
              <a:rPr lang="en-US" altLang="zh-CN" sz="1600">
                <a:solidFill>
                  <a:srgbClr val="2A6D7D"/>
                </a:solidFill>
                <a:latin typeface="Arial" panose="020B0604020202020204" pitchFamily="34" charset="0"/>
                <a:ea typeface="新細明體" charset="-120"/>
              </a:rPr>
              <a:t>8</a:t>
            </a:r>
            <a:r>
              <a:rPr lang="en-US" altLang="zh-HK" sz="1600">
                <a:solidFill>
                  <a:srgbClr val="2A6D7D"/>
                </a:solidFill>
                <a:latin typeface="Arial" panose="020B0604020202020204" pitchFamily="34" charset="0"/>
                <a:ea typeface="新細明體" charset="-120"/>
              </a:rPr>
              <a:t>)</a:t>
            </a:r>
          </a:p>
        </p:txBody>
      </p:sp>
      <p:sp>
        <p:nvSpPr>
          <p:cNvPr id="45063" name="TextBox 8"/>
          <p:cNvSpPr txBox="1">
            <a:spLocks noChangeArrowheads="1"/>
          </p:cNvSpPr>
          <p:nvPr/>
        </p:nvSpPr>
        <p:spPr bwMode="auto">
          <a:xfrm>
            <a:off x="7239000" y="25146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600">
                <a:solidFill>
                  <a:srgbClr val="2A6D7D"/>
                </a:solidFill>
                <a:latin typeface="Arial" panose="020B0604020202020204" pitchFamily="34" charset="0"/>
                <a:ea typeface="新細明體" charset="-120"/>
              </a:rPr>
              <a:t>Yes (4</a:t>
            </a:r>
            <a:r>
              <a:rPr lang="en-US" altLang="zh-CN" sz="1600">
                <a:solidFill>
                  <a:srgbClr val="2A6D7D"/>
                </a:solidFill>
                <a:latin typeface="Arial" panose="020B0604020202020204" pitchFamily="34" charset="0"/>
                <a:ea typeface="新細明體" charset="-120"/>
              </a:rPr>
              <a:t>7</a:t>
            </a:r>
            <a:r>
              <a:rPr lang="en-US" altLang="zh-HK" sz="1600">
                <a:solidFill>
                  <a:srgbClr val="2A6D7D"/>
                </a:solidFill>
                <a:latin typeface="Arial" panose="020B0604020202020204" pitchFamily="34" charset="0"/>
                <a:ea typeface="新細明體" charset="-120"/>
              </a:rPr>
              <a:t>)</a:t>
            </a:r>
          </a:p>
        </p:txBody>
      </p:sp>
      <p:sp>
        <p:nvSpPr>
          <p:cNvPr id="45064" name="TextBox 9"/>
          <p:cNvSpPr txBox="1">
            <a:spLocks noChangeArrowheads="1"/>
          </p:cNvSpPr>
          <p:nvPr/>
        </p:nvSpPr>
        <p:spPr bwMode="auto">
          <a:xfrm>
            <a:off x="7239000" y="34290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600">
                <a:solidFill>
                  <a:srgbClr val="2A6D7D"/>
                </a:solidFill>
                <a:latin typeface="Arial" panose="020B0604020202020204" pitchFamily="34" charset="0"/>
                <a:ea typeface="新細明體" charset="-120"/>
              </a:rPr>
              <a:t>Yes (4</a:t>
            </a:r>
            <a:r>
              <a:rPr lang="en-US" altLang="zh-CN" sz="1600">
                <a:solidFill>
                  <a:srgbClr val="2A6D7D"/>
                </a:solidFill>
                <a:latin typeface="Arial" panose="020B0604020202020204" pitchFamily="34" charset="0"/>
                <a:ea typeface="新細明體" charset="-120"/>
              </a:rPr>
              <a:t>2</a:t>
            </a:r>
            <a:r>
              <a:rPr lang="en-US" altLang="zh-HK" sz="1600">
                <a:solidFill>
                  <a:srgbClr val="2A6D7D"/>
                </a:solidFill>
                <a:latin typeface="Arial" panose="020B0604020202020204" pitchFamily="34" charset="0"/>
                <a:ea typeface="新細明體" charset="-120"/>
              </a:rPr>
              <a:t>)</a:t>
            </a:r>
          </a:p>
        </p:txBody>
      </p:sp>
      <p:sp>
        <p:nvSpPr>
          <p:cNvPr id="45065" name="TextBox 10"/>
          <p:cNvSpPr txBox="1">
            <a:spLocks noChangeArrowheads="1"/>
          </p:cNvSpPr>
          <p:nvPr/>
        </p:nvSpPr>
        <p:spPr bwMode="auto">
          <a:xfrm>
            <a:off x="7239000" y="41148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600">
                <a:solidFill>
                  <a:srgbClr val="2A6D7D"/>
                </a:solidFill>
                <a:latin typeface="Arial" panose="020B0604020202020204" pitchFamily="34" charset="0"/>
                <a:ea typeface="新細明體" charset="-120"/>
              </a:rPr>
              <a:t>Yes (4</a:t>
            </a:r>
            <a:r>
              <a:rPr lang="en-US" altLang="zh-CN" sz="1600">
                <a:solidFill>
                  <a:srgbClr val="2A6D7D"/>
                </a:solidFill>
                <a:latin typeface="Arial" panose="020B0604020202020204" pitchFamily="34" charset="0"/>
                <a:ea typeface="新細明體" charset="-120"/>
              </a:rPr>
              <a:t>7</a:t>
            </a:r>
            <a:r>
              <a:rPr lang="en-US" altLang="zh-HK" sz="1600">
                <a:solidFill>
                  <a:srgbClr val="2A6D7D"/>
                </a:solidFill>
                <a:latin typeface="Arial" panose="020B0604020202020204" pitchFamily="34" charset="0"/>
                <a:ea typeface="新細明體" charset="-120"/>
              </a:rPr>
              <a:t>)</a:t>
            </a:r>
          </a:p>
        </p:txBody>
      </p:sp>
      <p:sp>
        <p:nvSpPr>
          <p:cNvPr id="45066" name="TextBox 11"/>
          <p:cNvSpPr txBox="1">
            <a:spLocks noChangeArrowheads="1"/>
          </p:cNvSpPr>
          <p:nvPr/>
        </p:nvSpPr>
        <p:spPr bwMode="auto">
          <a:xfrm>
            <a:off x="7239000" y="48006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600">
                <a:solidFill>
                  <a:srgbClr val="2A6D7D"/>
                </a:solidFill>
                <a:latin typeface="Arial" panose="020B0604020202020204" pitchFamily="34" charset="0"/>
                <a:ea typeface="新細明體" charset="-120"/>
              </a:rPr>
              <a:t>Yes (4</a:t>
            </a:r>
            <a:r>
              <a:rPr lang="en-US" altLang="zh-CN" sz="1600">
                <a:solidFill>
                  <a:srgbClr val="2A6D7D"/>
                </a:solidFill>
                <a:latin typeface="Arial" panose="020B0604020202020204" pitchFamily="34" charset="0"/>
                <a:ea typeface="新細明體" charset="-120"/>
              </a:rPr>
              <a:t>8</a:t>
            </a:r>
            <a:r>
              <a:rPr lang="en-US" altLang="zh-HK" sz="1600">
                <a:solidFill>
                  <a:srgbClr val="2A6D7D"/>
                </a:solidFill>
                <a:latin typeface="Arial" panose="020B0604020202020204" pitchFamily="34" charset="0"/>
                <a:ea typeface="新細明體" charset="-120"/>
              </a:rPr>
              <a:t>)</a:t>
            </a:r>
          </a:p>
        </p:txBody>
      </p:sp>
      <p:sp>
        <p:nvSpPr>
          <p:cNvPr id="45067" name="TextBox 13"/>
          <p:cNvSpPr txBox="1">
            <a:spLocks noChangeArrowheads="1"/>
          </p:cNvSpPr>
          <p:nvPr/>
        </p:nvSpPr>
        <p:spPr bwMode="auto">
          <a:xfrm>
            <a:off x="7239000" y="54864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400">
                <a:solidFill>
                  <a:srgbClr val="2A6D7D"/>
                </a:solidFill>
                <a:latin typeface="Arial" panose="020B0604020202020204" pitchFamily="34" charset="0"/>
                <a:ea typeface="新細明體" charset="-120"/>
              </a:rPr>
              <a:t>See</a:t>
            </a:r>
            <a:r>
              <a:rPr lang="zh-CN" altLang="en-US" sz="1400">
                <a:solidFill>
                  <a:srgbClr val="2A6D7D"/>
                </a:solidFill>
                <a:latin typeface="Arial" panose="020B0604020202020204" pitchFamily="34" charset="0"/>
                <a:ea typeface="新細明體" charset="-120"/>
              </a:rPr>
              <a:t> </a:t>
            </a:r>
            <a:r>
              <a:rPr lang="en-US" altLang="zh-CN" sz="1400">
                <a:solidFill>
                  <a:srgbClr val="2A6D7D"/>
                </a:solidFill>
                <a:latin typeface="Arial" panose="020B0604020202020204" pitchFamily="34" charset="0"/>
                <a:ea typeface="新細明體" charset="-120"/>
              </a:rPr>
              <a:t>below</a:t>
            </a:r>
            <a:r>
              <a:rPr lang="en-US" altLang="zh-HK" sz="1400">
                <a:solidFill>
                  <a:srgbClr val="2A6D7D"/>
                </a:solidFill>
                <a:latin typeface="Arial" panose="020B0604020202020204" pitchFamily="34" charset="0"/>
                <a:ea typeface="新細明體" charset="-120"/>
              </a:rPr>
              <a:t/>
            </a:r>
            <a:br>
              <a:rPr lang="en-US" altLang="zh-HK" sz="1400">
                <a:solidFill>
                  <a:srgbClr val="2A6D7D"/>
                </a:solidFill>
                <a:latin typeface="Arial" panose="020B0604020202020204" pitchFamily="34" charset="0"/>
                <a:ea typeface="新細明體" charset="-120"/>
              </a:rPr>
            </a:br>
            <a:endParaRPr lang="en-US" altLang="zh-HK" sz="1400">
              <a:solidFill>
                <a:srgbClr val="2A6D7D"/>
              </a:solidFill>
              <a:latin typeface="Arial" panose="020B0604020202020204" pitchFamily="34" charset="0"/>
              <a:ea typeface="新細明體"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5943600" y="609601"/>
            <a:ext cx="2209800" cy="914400"/>
          </a:xfrm>
          <a:prstGeom prst="roundRect">
            <a:avLst/>
          </a:prstGeom>
          <a:noFill/>
          <a:ln>
            <a:noFill/>
          </a:ln>
          <a:extLst>
            <a:ext uri="{909E8E84-426E-40DD-AFC4-6F175D3DCCD1}">
              <a14:hiddenFill xmlns:a14="http://schemas.microsoft.com/office/drawing/2010/main">
                <a:solidFill>
                  <a:srgbClr val="FFFFFF">
                    <a:alpha val="1215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idx="4294967295"/>
          </p:nvPr>
        </p:nvSpPr>
        <p:spPr>
          <a:xfrm>
            <a:off x="1981200" y="914400"/>
            <a:ext cx="3962400" cy="563563"/>
          </a:xfrm>
        </p:spPr>
        <p:txBody>
          <a:bodyPr>
            <a:noAutofit/>
          </a:bodyPr>
          <a:lstStyle/>
          <a:p>
            <a:pPr>
              <a:defRPr/>
            </a:pPr>
            <a:r>
              <a:rPr lang="en-US" altLang="zh-HK" sz="2800" b="1" smtClean="0">
                <a:effectLst>
                  <a:outerShdw blurRad="38100" dist="38100" dir="2700000" algn="tl">
                    <a:srgbClr val="C0C0C0"/>
                  </a:outerShdw>
                </a:effectLst>
                <a:ea typeface="新細明體" pitchFamily="18" charset="-120"/>
              </a:rPr>
              <a:t>Tort Walk Instructions</a:t>
            </a:r>
          </a:p>
        </p:txBody>
      </p:sp>
      <p:sp>
        <p:nvSpPr>
          <p:cNvPr id="46084" name="Rectangle 3"/>
          <p:cNvSpPr>
            <a:spLocks noGrp="1" noChangeArrowheads="1"/>
          </p:cNvSpPr>
          <p:nvPr>
            <p:ph type="body" idx="4294967295"/>
          </p:nvPr>
        </p:nvSpPr>
        <p:spPr>
          <a:xfrm>
            <a:off x="1143000" y="1447800"/>
            <a:ext cx="7162800" cy="6172200"/>
          </a:xfrm>
        </p:spPr>
        <p:txBody>
          <a:bodyPr/>
          <a:lstStyle/>
          <a:p>
            <a:pPr marL="0" indent="0" algn="just">
              <a:lnSpc>
                <a:spcPct val="90000"/>
              </a:lnSpc>
              <a:buFont typeface="Wingdings 2" panose="05020102010507070707" pitchFamily="18" charset="2"/>
              <a:buNone/>
            </a:pPr>
            <a:r>
              <a:rPr lang="zh-CN" altLang="en-US" sz="1800" smtClean="0">
                <a:solidFill>
                  <a:srgbClr val="C58D01"/>
                </a:solidFill>
                <a:ea typeface="新細明體" charset="-120"/>
              </a:rPr>
              <a:t>  </a:t>
            </a:r>
            <a:r>
              <a:rPr lang="en-US" altLang="zh-HK" sz="1800" smtClean="0">
                <a:solidFill>
                  <a:srgbClr val="C58D01"/>
                </a:solidFill>
                <a:ea typeface="新細明體" charset="-120"/>
              </a:rPr>
              <a:t>Walk into a place or neighbourhood in Hong Kong, maybe one you have never been to before, and try to look for and encounter the tort law dimension. Examples might include a dangerous construction practice, a dangerous pedestrian practice, a narrow shop aisle, road works, instructions to pedestrians or road users, a congested street, illegally parked vehicles, even an ordinary street with its markings and prohibitions, or any place really, that is some way suggestive of a tort law event or situation.</a:t>
            </a:r>
          </a:p>
          <a:p>
            <a:pPr marL="0" indent="0" algn="just">
              <a:lnSpc>
                <a:spcPct val="90000"/>
              </a:lnSpc>
              <a:buFont typeface="Wingdings 2" panose="05020102010507070707" pitchFamily="18" charset="2"/>
              <a:buNone/>
            </a:pPr>
            <a:r>
              <a:rPr lang="zh-CN" altLang="en-US" sz="1800" smtClean="0">
                <a:solidFill>
                  <a:srgbClr val="C58D01"/>
                </a:solidFill>
                <a:ea typeface="新細明體" charset="-120"/>
              </a:rPr>
              <a:t>  </a:t>
            </a:r>
            <a:r>
              <a:rPr lang="en-US" altLang="zh-HK" sz="1800" smtClean="0">
                <a:solidFill>
                  <a:srgbClr val="C58D01"/>
                </a:solidFill>
                <a:ea typeface="新細明體" charset="-120"/>
              </a:rPr>
              <a:t>Provide details of the place and time of what you encountered, and the means of the encounter. Your explanation of the potential tort situation should be supported by at most three photographs. You must also provide a legal analysis of the place and circumstances and your experience there. Cite one or two case authorities to support your legal analysis.</a:t>
            </a:r>
          </a:p>
          <a:p>
            <a:pPr marL="0" indent="0" algn="just">
              <a:lnSpc>
                <a:spcPct val="90000"/>
              </a:lnSpc>
              <a:buFont typeface="Wingdings 2" panose="05020102010507070707" pitchFamily="18" charset="2"/>
              <a:buNone/>
            </a:pPr>
            <a:r>
              <a:rPr lang="zh-CN" altLang="en-US" sz="1800" smtClean="0">
                <a:solidFill>
                  <a:srgbClr val="C58D01"/>
                </a:solidFill>
                <a:ea typeface="新細明體" charset="-120"/>
              </a:rPr>
              <a:t>  </a:t>
            </a:r>
            <a:r>
              <a:rPr lang="en-US" altLang="zh-HK" sz="1800" smtClean="0">
                <a:solidFill>
                  <a:srgbClr val="C58D01"/>
                </a:solidFill>
                <a:ea typeface="新細明體" charset="-120"/>
              </a:rPr>
              <a:t>You should try to find </a:t>
            </a:r>
            <a:r>
              <a:rPr lang="en-US" altLang="zh-HK" sz="1800" b="1" smtClean="0">
                <a:solidFill>
                  <a:srgbClr val="00863D"/>
                </a:solidFill>
                <a:ea typeface="新細明體" charset="-120"/>
              </a:rPr>
              <a:t>circumstances that in some way </a:t>
            </a:r>
            <a:r>
              <a:rPr lang="en-US" altLang="zh-HK" sz="1800" b="1" u="sng" smtClean="0">
                <a:solidFill>
                  <a:srgbClr val="00863D"/>
                </a:solidFill>
                <a:ea typeface="新細明體" charset="-120"/>
              </a:rPr>
              <a:t>tell the Hong Kong story</a:t>
            </a:r>
            <a:r>
              <a:rPr lang="en-US" altLang="zh-HK" sz="1800" smtClean="0">
                <a:solidFill>
                  <a:srgbClr val="00863D"/>
                </a:solidFill>
                <a:ea typeface="新細明體" charset="-120"/>
              </a:rPr>
              <a:t>. </a:t>
            </a:r>
            <a:r>
              <a:rPr lang="en-US" altLang="zh-HK" sz="1800" smtClean="0">
                <a:solidFill>
                  <a:srgbClr val="C58D01"/>
                </a:solidFill>
                <a:ea typeface="新細明體" charset="-120"/>
              </a:rPr>
              <a:t>What is it about what you see that uncovers how tort law - in particular the creation of risk - takes place in Hong Kong? </a:t>
            </a:r>
            <a:r>
              <a:rPr lang="en-US" altLang="zh-HK" sz="1800" b="1" smtClean="0">
                <a:solidFill>
                  <a:srgbClr val="00863D"/>
                </a:solidFill>
                <a:ea typeface="新細明體" charset="-120"/>
              </a:rPr>
              <a:t>Try to place what you saw and experienced in the broader social context.</a:t>
            </a:r>
            <a:r>
              <a:rPr lang="en-US" altLang="zh-HK" sz="1800" smtClean="0">
                <a:solidFill>
                  <a:srgbClr val="00863D"/>
                </a:solidFill>
                <a:ea typeface="新細明體" charset="-120"/>
              </a:rPr>
              <a:t> </a:t>
            </a:r>
            <a:r>
              <a:rPr lang="en-US" altLang="zh-HK" sz="1800" smtClean="0">
                <a:solidFill>
                  <a:srgbClr val="C58D01"/>
                </a:solidFill>
                <a:ea typeface="新細明體" charset="-120"/>
              </a:rPr>
              <a:t>What is the social meaning of what you saw and experienced?</a:t>
            </a:r>
          </a:p>
        </p:txBody>
      </p:sp>
      <p:sp>
        <p:nvSpPr>
          <p:cNvPr id="46085"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5D1AAC25-35A6-40F6-9546-D10E005AF04F}"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8</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990600" y="446088"/>
            <a:ext cx="7086600" cy="4811712"/>
          </a:xfrm>
        </p:spPr>
        <p:txBody>
          <a:bodyPr/>
          <a:lstStyle/>
          <a:p>
            <a:pPr marL="0" indent="0">
              <a:lnSpc>
                <a:spcPct val="80000"/>
              </a:lnSpc>
              <a:buFont typeface="Wingdings 2" panose="05020102010507070707" pitchFamily="18" charset="2"/>
              <a:buNone/>
            </a:pPr>
            <a:endParaRPr lang="en-US" altLang="zh-HK" sz="2000" b="1" smtClean="0">
              <a:solidFill>
                <a:srgbClr val="C58D01"/>
              </a:solidFill>
              <a:ea typeface="微軟正黑體" panose="020B0604030504040204" pitchFamily="34" charset="-120"/>
            </a:endParaRPr>
          </a:p>
          <a:p>
            <a:pPr marL="0" indent="0">
              <a:lnSpc>
                <a:spcPct val="80000"/>
              </a:lnSpc>
              <a:buFont typeface="Wingdings 2" panose="05020102010507070707" pitchFamily="18" charset="2"/>
              <a:buNone/>
            </a:pPr>
            <a:r>
              <a:rPr lang="en-US" altLang="zh-HK" sz="2000" smtClean="0">
                <a:solidFill>
                  <a:srgbClr val="C58D01"/>
                </a:solidFill>
                <a:ea typeface="微軟正黑體" panose="020B0604030504040204" pitchFamily="34" charset="-120"/>
              </a:rPr>
              <a:t> </a:t>
            </a:r>
            <a:endParaRPr lang="en-US" altLang="zh-TW" sz="2000" b="1" smtClean="0">
              <a:solidFill>
                <a:srgbClr val="C58D01"/>
              </a:solidFill>
              <a:ea typeface="微軟正黑體" panose="020B0604030504040204" pitchFamily="34" charset="-120"/>
            </a:endParaRPr>
          </a:p>
          <a:p>
            <a:pPr marL="0" indent="0">
              <a:lnSpc>
                <a:spcPct val="80000"/>
              </a:lnSpc>
              <a:buFont typeface="Wingdings 2" panose="05020102010507070707" pitchFamily="18" charset="2"/>
              <a:buNone/>
            </a:pPr>
            <a:r>
              <a:rPr lang="en-US" altLang="zh-HK" sz="2400" b="1" i="1" smtClean="0">
                <a:solidFill>
                  <a:srgbClr val="C58D01"/>
                </a:solidFill>
                <a:ea typeface="微軟正黑體" panose="020B0604030504040204" pitchFamily="34" charset="-120"/>
              </a:rPr>
              <a:t>Tort Walk</a:t>
            </a:r>
            <a:r>
              <a:rPr lang="en-US" altLang="zh-HK" sz="2400" smtClean="0">
                <a:solidFill>
                  <a:srgbClr val="C58D01"/>
                </a:solidFill>
                <a:ea typeface="微軟正黑體" panose="020B0604030504040204" pitchFamily="34" charset="-120"/>
              </a:rPr>
              <a:t> </a:t>
            </a:r>
            <a:r>
              <a:rPr lang="zh-TW" altLang="zh-HK" sz="2000" b="1" smtClean="0">
                <a:solidFill>
                  <a:srgbClr val="C58D01"/>
                </a:solidFill>
                <a:ea typeface="微軟正黑體" panose="020B0604030504040204" pitchFamily="34" charset="-120"/>
              </a:rPr>
              <a:t>Learning Outcomes: </a:t>
            </a:r>
            <a:endParaRPr lang="en-US" altLang="zh-TW" sz="2000" b="1" smtClean="0">
              <a:solidFill>
                <a:srgbClr val="C58D01"/>
              </a:solidFill>
              <a:ea typeface="微軟正黑體" panose="020B0604030504040204" pitchFamily="34" charset="-120"/>
            </a:endParaRPr>
          </a:p>
          <a:p>
            <a:pPr marL="0" indent="0">
              <a:lnSpc>
                <a:spcPct val="80000"/>
              </a:lnSpc>
              <a:buFont typeface="Wingdings 2" panose="05020102010507070707" pitchFamily="18" charset="2"/>
              <a:buNone/>
            </a:pPr>
            <a:endParaRPr lang="en-US" altLang="zh-TW" sz="2000" b="1" smtClean="0">
              <a:solidFill>
                <a:srgbClr val="C58D01"/>
              </a:solidFill>
              <a:ea typeface="微軟正黑體" panose="020B0604030504040204" pitchFamily="34" charset="-120"/>
            </a:endParaRPr>
          </a:p>
          <a:p>
            <a:pPr marL="0" indent="0">
              <a:lnSpc>
                <a:spcPct val="80000"/>
              </a:lnSpc>
              <a:buFont typeface="Wingdings 2" panose="05020102010507070707" pitchFamily="18" charset="2"/>
              <a:buNone/>
            </a:pPr>
            <a:r>
              <a:rPr lang="zh-TW" altLang="zh-HK" sz="2000" smtClean="0">
                <a:solidFill>
                  <a:srgbClr val="C58D01"/>
                </a:solidFill>
                <a:ea typeface="微軟正黑體" panose="020B0604030504040204" pitchFamily="34" charset="-120"/>
              </a:rPr>
              <a:t>- recognize the relevance of tort law in events as they happen in the community</a:t>
            </a:r>
          </a:p>
          <a:p>
            <a:pPr marL="0" indent="0">
              <a:lnSpc>
                <a:spcPct val="80000"/>
              </a:lnSpc>
              <a:buFont typeface="Wingdings 2" panose="05020102010507070707" pitchFamily="18" charset="2"/>
              <a:buNone/>
            </a:pPr>
            <a:r>
              <a:rPr lang="zh-TW" altLang="zh-HK" sz="2000" smtClean="0">
                <a:solidFill>
                  <a:srgbClr val="C58D01"/>
                </a:solidFill>
                <a:ea typeface="微軟正黑體" panose="020B0604030504040204" pitchFamily="34" charset="-120"/>
              </a:rPr>
              <a:t>- more confidently identify tort law issues in unflagged fact situations</a:t>
            </a:r>
          </a:p>
          <a:p>
            <a:pPr marL="0" indent="0">
              <a:lnSpc>
                <a:spcPct val="80000"/>
              </a:lnSpc>
              <a:buFont typeface="Wingdings 2" panose="05020102010507070707" pitchFamily="18" charset="2"/>
              <a:buNone/>
            </a:pPr>
            <a:r>
              <a:rPr lang="zh-TW" altLang="zh-HK" sz="2000" smtClean="0">
                <a:solidFill>
                  <a:srgbClr val="C58D01"/>
                </a:solidFill>
                <a:ea typeface="微軟正黑體" panose="020B0604030504040204" pitchFamily="34" charset="-120"/>
              </a:rPr>
              <a:t>- identify and anticipate tort law problems</a:t>
            </a:r>
          </a:p>
          <a:p>
            <a:pPr marL="0" indent="0">
              <a:lnSpc>
                <a:spcPct val="80000"/>
              </a:lnSpc>
              <a:buFont typeface="Wingdings 2" panose="05020102010507070707" pitchFamily="18" charset="2"/>
              <a:buNone/>
            </a:pPr>
            <a:r>
              <a:rPr lang="zh-TW" altLang="zh-HK" sz="2000" smtClean="0">
                <a:solidFill>
                  <a:srgbClr val="C58D01"/>
                </a:solidFill>
                <a:ea typeface="微軟正黑體" panose="020B0604030504040204" pitchFamily="34" charset="-120"/>
              </a:rPr>
              <a:t>- recognize how tort law connects to the events of ordinary life</a:t>
            </a:r>
          </a:p>
          <a:p>
            <a:pPr marL="0" indent="0">
              <a:lnSpc>
                <a:spcPct val="80000"/>
              </a:lnSpc>
              <a:buFont typeface="Wingdings 2" panose="05020102010507070707" pitchFamily="18" charset="2"/>
              <a:buNone/>
            </a:pPr>
            <a:r>
              <a:rPr lang="zh-TW" altLang="zh-HK" sz="2000" smtClean="0">
                <a:solidFill>
                  <a:srgbClr val="C58D01"/>
                </a:solidFill>
                <a:ea typeface="微軟正黑體" panose="020B0604030504040204" pitchFamily="34" charset="-120"/>
              </a:rPr>
              <a:t>- more confidently provide legal analysis and opinion in unflagged fact situations</a:t>
            </a:r>
          </a:p>
          <a:p>
            <a:pPr marL="0" indent="0">
              <a:lnSpc>
                <a:spcPct val="80000"/>
              </a:lnSpc>
              <a:buFont typeface="Wingdings 2" panose="05020102010507070707" pitchFamily="18" charset="2"/>
              <a:buNone/>
            </a:pPr>
            <a:r>
              <a:rPr lang="en-US" altLang="zh-HK" sz="2000" smtClean="0">
                <a:solidFill>
                  <a:srgbClr val="C58D01"/>
                </a:solidFill>
                <a:ea typeface="微軟正黑體" panose="020B0604030504040204" pitchFamily="34" charset="-120"/>
              </a:rPr>
              <a:t> Carries either 10% course weighting, or 0% (if the subsequent test exceeds the tort walk score, the test counts for 20% instead of 10%).</a:t>
            </a:r>
          </a:p>
          <a:p>
            <a:pPr marL="0" indent="0">
              <a:lnSpc>
                <a:spcPct val="80000"/>
              </a:lnSpc>
              <a:buFont typeface="Wingdings 2" panose="05020102010507070707" pitchFamily="18" charset="2"/>
              <a:buNone/>
            </a:pPr>
            <a:endParaRPr lang="en-US" altLang="zh-HK" sz="2000" smtClean="0">
              <a:solidFill>
                <a:srgbClr val="C58D01"/>
              </a:solidFill>
              <a:ea typeface="新細明體" charset="-120"/>
            </a:endParaRPr>
          </a:p>
        </p:txBody>
      </p:sp>
      <p:sp>
        <p:nvSpPr>
          <p:cNvPr id="63495" name="Rectangle 6"/>
          <p:cNvSpPr>
            <a:spLocks noChangeArrowheads="1"/>
          </p:cNvSpPr>
          <p:nvPr/>
        </p:nvSpPr>
        <p:spPr bwMode="auto">
          <a:xfrm>
            <a:off x="381000" y="7620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zh-TW" sz="1800" smtClean="0">
              <a:solidFill>
                <a:schemeClr val="tx2"/>
              </a:solidFill>
              <a:ea typeface="新細明體" pitchFamily="18" charset="-120"/>
            </a:endParaRPr>
          </a:p>
        </p:txBody>
      </p:sp>
      <p:sp>
        <p:nvSpPr>
          <p:cNvPr id="47108" name="Rectangle 1"/>
          <p:cNvSpPr>
            <a:spLocks noChangeArrowheads="1"/>
          </p:cNvSpPr>
          <p:nvPr/>
        </p:nvSpPr>
        <p:spPr bwMode="auto">
          <a:xfrm>
            <a:off x="304800" y="1295400"/>
            <a:ext cx="7924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endParaRPr lang="en-US" altLang="zh-HK" sz="2800">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800">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800">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800">
              <a:latin typeface="Arial" panose="020B0604020202020204" pitchFamily="34" charset="0"/>
              <a:ea typeface="微軟正黑體" panose="020B0604030504040204" pitchFamily="34" charset="-120"/>
            </a:endParaRPr>
          </a:p>
          <a:p>
            <a:pPr eaLnBrk="1" hangingPunct="1">
              <a:spcBef>
                <a:spcPct val="0"/>
              </a:spcBef>
              <a:buClrTx/>
              <a:buSzTx/>
              <a:buFontTx/>
              <a:buNone/>
            </a:pPr>
            <a:endParaRPr lang="en-US" altLang="zh-HK" sz="2800">
              <a:latin typeface="Arial" panose="020B0604020202020204" pitchFamily="34" charset="0"/>
              <a:ea typeface="微軟正黑體" panose="020B0604030504040204" pitchFamily="34" charset="-120"/>
            </a:endParaRPr>
          </a:p>
        </p:txBody>
      </p:sp>
      <p:pic>
        <p:nvPicPr>
          <p:cNvPr id="47109"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5257800"/>
            <a:ext cx="1222375" cy="914400"/>
          </a:xfrm>
          <a:prstGeom prst="rect">
            <a:avLst/>
          </a:prstGeom>
          <a:noFill/>
          <a:ln>
            <a:noFill/>
          </a:ln>
          <a:extLst>
            <a:ext uri="{909E8E84-426E-40DD-AFC4-6F175D3DCCD1}">
              <a14:hiddenFill xmlns:a14="http://schemas.microsoft.com/office/drawing/2010/main">
                <a:solidFill>
                  <a:srgbClr val="FFFFFF">
                    <a:alpha val="6588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1"/>
          <p:cNvSpPr txBox="1">
            <a:spLocks noChangeArrowheads="1"/>
          </p:cNvSpPr>
          <p:nvPr/>
        </p:nvSpPr>
        <p:spPr bwMode="auto">
          <a:xfrm>
            <a:off x="2362200" y="5257800"/>
            <a:ext cx="552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zh-HK" sz="1800" u="sng">
                <a:ea typeface="微軟正黑體" panose="020B0604030504040204" pitchFamily="34" charset="-120"/>
                <a:hlinkClick r:id="rId4"/>
              </a:rPr>
              <a:t>http://www.cetl.hku.hk/conf2015/assessment-for-student-learning-in-law-and-beyond</a:t>
            </a:r>
            <a:endParaRPr lang="en-US" altLang="zh-HK" sz="1800">
              <a:ea typeface="新細明體" charset="-120"/>
            </a:endParaRPr>
          </a:p>
          <a:p>
            <a:pPr eaLnBrk="1" hangingPunct="1">
              <a:spcBef>
                <a:spcPct val="0"/>
              </a:spcBef>
              <a:buClrTx/>
              <a:buSzTx/>
              <a:buFontTx/>
              <a:buNone/>
            </a:pPr>
            <a:endParaRPr lang="en-US" altLang="zh-HK" sz="1800">
              <a:latin typeface="Arial" panose="020B0604020202020204" pitchFamily="34" charset="0"/>
              <a:ea typeface="新細明體" charset="-120"/>
            </a:endParaRPr>
          </a:p>
        </p:txBody>
      </p:sp>
      <p:pic>
        <p:nvPicPr>
          <p:cNvPr id="47111"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685800"/>
            <a:ext cx="21844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Slide Number Placeholder 5"/>
          <p:cNvSpPr>
            <a:spLocks noGrp="1"/>
          </p:cNvSpPr>
          <p:nvPr>
            <p:ph type="sldNum" sz="quarter" idx="12"/>
          </p:nvPr>
        </p:nvSpPr>
        <p:spPr bwMode="auto">
          <a:xfrm>
            <a:off x="7696200" y="571500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78BD2634-372D-4CDC-A27F-0E99863CF53E}" type="slidenum">
              <a:rPr lang="en-US" altLang="zh-TW" sz="1200">
                <a:solidFill>
                  <a:srgbClr val="B5A788"/>
                </a:solidFill>
                <a:latin typeface="Arial" panose="020B0604020202020204" pitchFamily="34" charset="0"/>
                <a:ea typeface="微軟正黑體" panose="020B0604030504040204" pitchFamily="34" charset="-120"/>
              </a:rPr>
              <a:pPr eaLnBrk="1" hangingPunct="1">
                <a:spcBef>
                  <a:spcPct val="0"/>
                </a:spcBef>
                <a:buClrTx/>
                <a:buSzTx/>
                <a:buFontTx/>
                <a:buNone/>
              </a:pPr>
              <a:t>9</a:t>
            </a:fld>
            <a:endParaRPr lang="en-US" altLang="zh-TW" sz="1200">
              <a:solidFill>
                <a:srgbClr val="B5A788"/>
              </a:solidFill>
              <a:latin typeface="Arial" panose="020B0604020202020204" pitchFamily="34"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1_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Solstice</Template>
  <TotalTime>6676</TotalTime>
  <Words>1839</Words>
  <Application>Microsoft Office PowerPoint</Application>
  <PresentationFormat>On-screen Show (4:3)</PresentationFormat>
  <Paragraphs>274</Paragraphs>
  <Slides>38</Slides>
  <Notes>24</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57" baseType="lpstr">
      <vt:lpstr>標楷體</vt:lpstr>
      <vt:lpstr>微軟正黑體</vt:lpstr>
      <vt:lpstr>ＭＳ Ｐゴシック</vt:lpstr>
      <vt:lpstr>新細明體</vt:lpstr>
      <vt:lpstr>Arial</vt:lpstr>
      <vt:lpstr>Calibri</vt:lpstr>
      <vt:lpstr>Garamond</vt:lpstr>
      <vt:lpstr>Gill Sans MT</vt:lpstr>
      <vt:lpstr>华文中宋</vt:lpstr>
      <vt:lpstr>Tahoma</vt:lpstr>
      <vt:lpstr>Times New Roman</vt:lpstr>
      <vt:lpstr>Tunga</vt:lpstr>
      <vt:lpstr>Verdana</vt:lpstr>
      <vt:lpstr>Wingdings 2</vt:lpstr>
      <vt:lpstr>夏至</vt:lpstr>
      <vt:lpstr>BlackTie</vt:lpstr>
      <vt:lpstr>1_BlackTie</vt:lpstr>
      <vt:lpstr>1_夏至</vt:lpstr>
      <vt:lpstr>Document</vt:lpstr>
      <vt:lpstr>   National University of Singapore  Teaching Academy   May 20, 2016</vt:lpstr>
      <vt:lpstr>PowerPoint Presentation</vt:lpstr>
      <vt:lpstr>Learning by doing</vt:lpstr>
      <vt:lpstr>Reflective Media Diary</vt:lpstr>
      <vt:lpstr>Media reports as authentic assessment</vt:lpstr>
      <vt:lpstr>Link to RMD samples</vt:lpstr>
      <vt:lpstr>PowerPoint Presentation</vt:lpstr>
      <vt:lpstr>Tort Walk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Characteristics of Tort Walk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Documentary</vt:lpstr>
      <vt:lpstr>Challenges and Benefits</vt:lpstr>
      <vt:lpstr>Sustainable assessment practices</vt:lpstr>
      <vt:lpstr>Real-time Collaborative Feedback</vt:lpstr>
      <vt:lpstr>Real-time Collaborative Feedback</vt:lpstr>
      <vt:lpstr>Enhancing Feedback</vt:lpstr>
      <vt:lpstr>Activity-based Collaborative Learning</vt:lpstr>
      <vt:lpstr>PowerPoint Presentation</vt:lpstr>
      <vt:lpstr>PowerPoint Presentation</vt:lpstr>
      <vt:lpstr>PowerPoint Presentation</vt:lpstr>
      <vt:lpstr>PowerPoint Presentation</vt:lpstr>
      <vt:lpstr>PowerPoint Presentation</vt:lpstr>
      <vt:lpstr>Survey analysis</vt:lpstr>
      <vt:lpstr>PowerPoint Presentation</vt:lpstr>
      <vt:lpstr>Some references</vt:lpstr>
    </vt:vector>
  </TitlesOfParts>
  <Company>HKU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LECTURES FOR PRACTITIONERS 2004  Wrongful Terminations of        Employment Contracts</dc:title>
  <dc:creator>Rick</dc:creator>
  <cp:lastModifiedBy>Vickneswari D/O Savarimuthu</cp:lastModifiedBy>
  <cp:revision>421</cp:revision>
  <cp:lastPrinted>2016-01-06T06:40:45Z</cp:lastPrinted>
  <dcterms:created xsi:type="dcterms:W3CDTF">2004-04-21T02:06:51Z</dcterms:created>
  <dcterms:modified xsi:type="dcterms:W3CDTF">2016-05-27T00:01:31Z</dcterms:modified>
</cp:coreProperties>
</file>